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6" r:id="rId2"/>
  </p:sldMasterIdLst>
  <p:notesMasterIdLst>
    <p:notesMasterId r:id="rId27"/>
  </p:notesMasterIdLst>
  <p:handoutMasterIdLst>
    <p:handoutMasterId r:id="rId28"/>
  </p:handoutMasterIdLst>
  <p:sldIdLst>
    <p:sldId id="256" r:id="rId3"/>
    <p:sldId id="257" r:id="rId4"/>
    <p:sldId id="266" r:id="rId5"/>
    <p:sldId id="281" r:id="rId6"/>
    <p:sldId id="284" r:id="rId7"/>
    <p:sldId id="282" r:id="rId8"/>
    <p:sldId id="283" r:id="rId9"/>
    <p:sldId id="287" r:id="rId10"/>
    <p:sldId id="285" r:id="rId11"/>
    <p:sldId id="274" r:id="rId12"/>
    <p:sldId id="297" r:id="rId13"/>
    <p:sldId id="288" r:id="rId14"/>
    <p:sldId id="289" r:id="rId15"/>
    <p:sldId id="290" r:id="rId16"/>
    <p:sldId id="299" r:id="rId17"/>
    <p:sldId id="300" r:id="rId18"/>
    <p:sldId id="298" r:id="rId19"/>
    <p:sldId id="292" r:id="rId20"/>
    <p:sldId id="293" r:id="rId21"/>
    <p:sldId id="296" r:id="rId22"/>
    <p:sldId id="295" r:id="rId23"/>
    <p:sldId id="265" r:id="rId24"/>
    <p:sldId id="258" r:id="rId25"/>
    <p:sldId id="259" r:id="rId26"/>
  </p:sldIdLst>
  <p:sldSz cx="9144000" cy="5715000" type="screen16x10"/>
  <p:notesSz cx="6946900" cy="9220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3851">
          <p15:clr>
            <a:srgbClr val="A4A3A4"/>
          </p15:clr>
        </p15:guide>
        <p15:guide id="2" orient="horz" pos="3763">
          <p15:clr>
            <a:srgbClr val="A4A3A4"/>
          </p15:clr>
        </p15:guide>
        <p15:guide id="3" orient="horz" pos="332">
          <p15:clr>
            <a:srgbClr val="A4A3A4"/>
          </p15:clr>
        </p15:guide>
        <p15:guide id="4" orient="horz" pos="3154">
          <p15:clr>
            <a:srgbClr val="A4A3A4"/>
          </p15:clr>
        </p15:guide>
        <p15:guide id="5" orient="horz" pos="264">
          <p15:clr>
            <a:srgbClr val="A4A3A4"/>
          </p15:clr>
        </p15:guide>
        <p15:guide id="6" orient="horz" pos="3386">
          <p15:clr>
            <a:srgbClr val="A4A3A4"/>
          </p15:clr>
        </p15:guide>
        <p15:guide id="7" orient="horz" pos="812">
          <p15:clr>
            <a:srgbClr val="A4A3A4"/>
          </p15:clr>
        </p15:guide>
        <p15:guide id="8" pos="281">
          <p15:clr>
            <a:srgbClr val="A4A3A4"/>
          </p15:clr>
        </p15:guide>
        <p15:guide id="9" pos="2880">
          <p15:clr>
            <a:srgbClr val="A4A3A4"/>
          </p15:clr>
        </p15:guide>
        <p15:guide id="10" pos="1483">
          <p15:clr>
            <a:srgbClr val="A4A3A4"/>
          </p15:clr>
        </p15:guide>
        <p15:guide id="11" pos="5478">
          <p15:clr>
            <a:srgbClr val="A4A3A4"/>
          </p15:clr>
        </p15:guide>
        <p15:guide id="12" pos="1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Donald, Jesse (J)" initials="MJ(" lastIdx="4" clrIdx="0">
    <p:extLst>
      <p:ext uri="{19B8F6BF-5375-455C-9EA6-DF929625EA0E}">
        <p15:presenceInfo xmlns:p15="http://schemas.microsoft.com/office/powerpoint/2012/main" userId="S-1-5-21-1060284298-861567501-682003330-15557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0844" autoAdjust="0"/>
  </p:normalViewPr>
  <p:slideViewPr>
    <p:cSldViewPr snapToGrid="0">
      <p:cViewPr varScale="1">
        <p:scale>
          <a:sx n="97" d="100"/>
          <a:sy n="97" d="100"/>
        </p:scale>
        <p:origin x="1027" y="62"/>
      </p:cViewPr>
      <p:guideLst>
        <p:guide orient="horz" pos="3851"/>
        <p:guide orient="horz" pos="3763"/>
        <p:guide orient="horz" pos="332"/>
        <p:guide orient="horz" pos="3154"/>
        <p:guide orient="horz" pos="264"/>
        <p:guide orient="horz" pos="3386"/>
        <p:guide orient="horz" pos="812"/>
        <p:guide pos="281"/>
        <p:guide pos="2880"/>
        <p:guide pos="1483"/>
        <p:guide pos="5478"/>
        <p:guide pos="1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u393801\Desktop\10AZ%20group\SeriesGroup_Exterior_CU_Report_June_2010_Export%20-%2006EV_08EL_09CG_10AZ%20-%20Behr%20Prem%20Plus%20Flat%20colored.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u393801\Desktop\10AZ%20group\SeriesGroup_Exterior_CU_Report_June_2010_Export%20-%2006EV_08EL_09CG_10AZ%20-%20Behr%20Prem%20Plus%20Semi.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GreenAcres\Plots\XV_12G(Default%20View)_DW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smtClean="0">
                <a:solidFill>
                  <a:schemeClr val="tx1"/>
                </a:solidFill>
              </a:rPr>
              <a:t>Commerical Paint</a:t>
            </a:r>
            <a:r>
              <a:rPr lang="en-US" sz="1200" b="1" baseline="0" dirty="0" smtClean="0">
                <a:solidFill>
                  <a:schemeClr val="tx1"/>
                </a:solidFill>
              </a:rPr>
              <a:t> - Cracking Over Time</a:t>
            </a:r>
            <a:r>
              <a:rPr lang="en-US" sz="1200" b="1" dirty="0" smtClean="0">
                <a:solidFill>
                  <a:schemeClr val="tx1"/>
                </a:solidFill>
              </a:rPr>
              <a:t> </a:t>
            </a:r>
            <a:endParaRPr lang="en-US" sz="1200"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'08-09-10 behr pp semi'!$AH$1</c:f>
              <c:strCache>
                <c:ptCount val="1"/>
                <c:pt idx="0">
                  <c:v>B_PVC</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semi'!$AH$2:$AH$1034</c:f>
            </c:numRef>
          </c:yVal>
          <c:smooth val="0"/>
        </c:ser>
        <c:ser>
          <c:idx val="1"/>
          <c:order val="1"/>
          <c:tx>
            <c:strRef>
              <c:f>'08-09-10 behr pp semi'!$AI$1</c:f>
              <c:strCache>
                <c:ptCount val="1"/>
                <c:pt idx="0">
                  <c:v>B_SR</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semi'!$AI$2:$AI$1034</c:f>
            </c:numRef>
          </c:yVal>
          <c:smooth val="0"/>
        </c:ser>
        <c:ser>
          <c:idx val="2"/>
          <c:order val="2"/>
          <c:tx>
            <c:strRef>
              <c:f>'08-09-10 behr pp semi'!$AJ$1</c:f>
              <c:strCache>
                <c:ptCount val="1"/>
                <c:pt idx="0">
                  <c:v>B_VOC</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semi'!$AJ$2:$AJ$1034</c:f>
            </c:numRef>
          </c:yVal>
          <c:smooth val="0"/>
        </c:ser>
        <c:ser>
          <c:idx val="3"/>
          <c:order val="3"/>
          <c:tx>
            <c:strRef>
              <c:f>'08-09-10 behr pp semi'!$AK$1</c:f>
              <c:strCache>
                <c:ptCount val="1"/>
                <c:pt idx="0">
                  <c:v>B_VS</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semi'!$AK$2:$AK$1034</c:f>
            </c:numRef>
          </c:yVal>
          <c:smooth val="0"/>
        </c:ser>
        <c:ser>
          <c:idx val="5"/>
          <c:order val="4"/>
          <c:tx>
            <c:strRef>
              <c:f>'08-09-10 behr pp semi'!$AM$1</c:f>
              <c:strCache>
                <c:ptCount val="1"/>
                <c:pt idx="0">
                  <c:v>A*</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semi'!$AM$2:$AM$1034</c:f>
            </c:numRef>
          </c:yVal>
          <c:smooth val="0"/>
        </c:ser>
        <c:ser>
          <c:idx val="6"/>
          <c:order val="5"/>
          <c:tx>
            <c:strRef>
              <c:f>'08-09-10 behr pp semi'!$AN$1</c:f>
              <c:strCache>
                <c:ptCount val="1"/>
                <c:pt idx="0">
                  <c:v>AL</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semi'!$AN$2:$AN$1034</c:f>
            </c:numRef>
          </c:yVal>
          <c:smooth val="0"/>
        </c:ser>
        <c:ser>
          <c:idx val="7"/>
          <c:order val="6"/>
          <c:tx>
            <c:strRef>
              <c:f>'08-09-10 behr pp semi'!$AO$1</c:f>
              <c:strCache>
                <c:ptCount val="1"/>
                <c:pt idx="0">
                  <c:v>B*</c:v>
                </c:pt>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semi'!$AO$2:$AO$1034</c:f>
            </c:numRef>
          </c:yVal>
          <c:smooth val="0"/>
        </c:ser>
        <c:ser>
          <c:idx val="8"/>
          <c:order val="7"/>
          <c:tx>
            <c:strRef>
              <c:f>'08-09-10 behr pp semi'!$AP$1</c:f>
              <c:strCache>
                <c:ptCount val="1"/>
                <c:pt idx="0">
                  <c:v>BL</c:v>
                </c:pt>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semi'!$AP$2:$AP$1034</c:f>
            </c:numRef>
          </c:yVal>
          <c:smooth val="0"/>
        </c:ser>
        <c:ser>
          <c:idx val="9"/>
          <c:order val="8"/>
          <c:tx>
            <c:strRef>
              <c:f>'08-09-10 behr pp semi'!$AQ$1</c:f>
              <c:strCache>
                <c:ptCount val="1"/>
                <c:pt idx="0">
                  <c:v>CK</c:v>
                </c:pt>
              </c:strCache>
            </c:strRef>
          </c:tx>
          <c:spPr>
            <a:ln w="19050"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semi'!$AQ$2:$AQ$1034</c:f>
            </c:numRef>
          </c:yVal>
          <c:smooth val="0"/>
        </c:ser>
        <c:ser>
          <c:idx val="10"/>
          <c:order val="9"/>
          <c:tx>
            <c:strRef>
              <c:f>'08-09-10 behr pp semi'!$AR$1</c:f>
              <c:strCache>
                <c:ptCount val="1"/>
                <c:pt idx="0">
                  <c:v>CR</c:v>
                </c:pt>
              </c:strCache>
            </c:strRef>
          </c:tx>
          <c:spPr>
            <a:ln w="19050"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semi'!$AR$2:$AR$1034</c:f>
            </c:numRef>
          </c:yVal>
          <c:smooth val="0"/>
        </c:ser>
        <c:ser>
          <c:idx val="11"/>
          <c:order val="10"/>
          <c:tx>
            <c:strRef>
              <c:f>'08-09-10 behr pp semi'!$AS$1</c:f>
              <c:strCache>
                <c:ptCount val="1"/>
                <c:pt idx="0">
                  <c:v>DM</c:v>
                </c:pt>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semi'!$AS$2:$AS$1034</c:f>
            </c:numRef>
          </c:yVal>
          <c:smooth val="0"/>
        </c:ser>
        <c:ser>
          <c:idx val="12"/>
          <c:order val="11"/>
          <c:tx>
            <c:strRef>
              <c:f>'08-09-10 behr pp semi'!$AT$1</c:f>
              <c:strCache>
                <c:ptCount val="1"/>
                <c:pt idx="0">
                  <c:v>EC</c:v>
                </c:pt>
              </c:strCache>
            </c:strRef>
          </c:tx>
          <c:spPr>
            <a:ln w="19050"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semi'!$AT$2:$AT$1034</c:f>
            </c:numRef>
          </c:yVal>
          <c:smooth val="0"/>
        </c:ser>
        <c:ser>
          <c:idx val="13"/>
          <c:order val="12"/>
          <c:tx>
            <c:strRef>
              <c:f>'08-09-10 behr pp semi'!$AU$1</c:f>
              <c:strCache>
                <c:ptCount val="1"/>
                <c:pt idx="0">
                  <c:v>EF</c:v>
                </c:pt>
              </c:strCache>
            </c:strRef>
          </c:tx>
          <c:spPr>
            <a:ln w="19050"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semi'!$AU$2:$AU$1034</c:f>
            </c:numRef>
          </c:yVal>
          <c:smooth val="0"/>
        </c:ser>
        <c:ser>
          <c:idx val="14"/>
          <c:order val="13"/>
          <c:tx>
            <c:strRef>
              <c:f>'08-09-10 behr pp semi'!$AV$1</c:f>
              <c:strCache>
                <c:ptCount val="1"/>
                <c:pt idx="0">
                  <c:v>EL</c:v>
                </c:pt>
              </c:strCache>
            </c:strRef>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semi'!$AV$2:$AV$1034</c:f>
            </c:numRef>
          </c:yVal>
          <c:smooth val="0"/>
        </c:ser>
        <c:ser>
          <c:idx val="15"/>
          <c:order val="14"/>
          <c:tx>
            <c:strRef>
              <c:f>'08-09-10 behr pp semi'!$AW$1</c:f>
              <c:strCache>
                <c:ptCount val="1"/>
                <c:pt idx="0">
                  <c:v>EM</c:v>
                </c:pt>
              </c:strCache>
            </c:strRef>
          </c:tx>
          <c:spPr>
            <a:ln w="19050"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semi'!$AW$2:$AW$1034</c:f>
            </c:numRef>
          </c:yVal>
          <c:smooth val="0"/>
        </c:ser>
        <c:ser>
          <c:idx val="16"/>
          <c:order val="15"/>
          <c:tx>
            <c:strRef>
              <c:f>'08-09-10 behr pp semi'!$AX$1</c:f>
              <c:strCache>
                <c:ptCount val="1"/>
                <c:pt idx="0">
                  <c:v>ER</c:v>
                </c:pt>
              </c:strCache>
            </c:strRef>
          </c:tx>
          <c:spPr>
            <a:ln w="19050"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semi'!$AX$2:$AX$1034</c:f>
            </c:numRef>
          </c:yVal>
          <c:smooth val="0"/>
        </c:ser>
        <c:ser>
          <c:idx val="17"/>
          <c:order val="16"/>
          <c:tx>
            <c:strRef>
              <c:f>'08-09-10 behr pp semi'!$AY$1</c:f>
              <c:strCache>
                <c:ptCount val="1"/>
                <c:pt idx="0">
                  <c:v>FL</c:v>
                </c:pt>
              </c:strCache>
            </c:strRef>
          </c:tx>
          <c:spPr>
            <a:ln w="19050"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semi'!$AY$2:$AY$1034</c:f>
            </c:numRef>
          </c:yVal>
          <c:smooth val="0"/>
        </c:ser>
        <c:ser>
          <c:idx val="18"/>
          <c:order val="17"/>
          <c:tx>
            <c:strRef>
              <c:f>'08-09-10 behr pp semi'!$AZ$1</c:f>
              <c:strCache>
                <c:ptCount val="1"/>
                <c:pt idx="0">
                  <c:v>FR</c:v>
                </c:pt>
              </c:strCache>
            </c:strRef>
          </c:tx>
          <c:spPr>
            <a:ln w="19050"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semi'!$AZ$2:$AZ$1034</c:f>
            </c:numRef>
          </c:yVal>
          <c:smooth val="0"/>
        </c:ser>
        <c:ser>
          <c:idx val="19"/>
          <c:order val="18"/>
          <c:tx>
            <c:strRef>
              <c:f>'08-09-10 behr pp semi'!$BA$1</c:f>
              <c:strCache>
                <c:ptCount val="1"/>
                <c:pt idx="0">
                  <c:v>GE</c:v>
                </c:pt>
              </c:strCache>
            </c:strRef>
          </c:tx>
          <c:spPr>
            <a:ln w="19050"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semi'!$BA$2:$BA$1034</c:f>
            </c:numRef>
          </c:yVal>
          <c:smooth val="0"/>
        </c:ser>
        <c:ser>
          <c:idx val="20"/>
          <c:order val="19"/>
          <c:tx>
            <c:strRef>
              <c:f>'08-09-10 behr pp semi'!$BB$1</c:f>
              <c:strCache>
                <c:ptCount val="1"/>
                <c:pt idx="0">
                  <c:v>GM</c:v>
                </c:pt>
              </c:strCache>
            </c:strRef>
          </c:tx>
          <c:spPr>
            <a:ln w="19050"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semi'!$BB$2:$BB$1034</c:f>
            </c:numRef>
          </c:yVal>
          <c:smooth val="0"/>
        </c:ser>
        <c:ser>
          <c:idx val="21"/>
          <c:order val="20"/>
          <c:tx>
            <c:strRef>
              <c:f>'08-09-10 behr pp semi'!$BC$1</c:f>
              <c:strCache>
                <c:ptCount val="1"/>
                <c:pt idx="0">
                  <c:v>GS</c:v>
                </c:pt>
              </c:strCache>
            </c:strRef>
          </c:tx>
          <c:spPr>
            <a:ln w="19050"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semi'!$BC$2:$BC$1034</c:f>
            </c:numRef>
          </c:yVal>
          <c:smooth val="0"/>
        </c:ser>
        <c:ser>
          <c:idx val="22"/>
          <c:order val="21"/>
          <c:tx>
            <c:strRef>
              <c:f>'08-09-10 behr pp semi'!$BD$1</c:f>
              <c:strCache>
                <c:ptCount val="1"/>
                <c:pt idx="0">
                  <c:v>GT</c:v>
                </c:pt>
              </c:strCache>
            </c:strRef>
          </c:tx>
          <c:spPr>
            <a:ln w="19050"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semi'!$BD$2:$BD$1034</c:f>
            </c:numRef>
          </c:yVal>
          <c:smooth val="0"/>
        </c:ser>
        <c:ser>
          <c:idx val="23"/>
          <c:order val="22"/>
          <c:tx>
            <c:strRef>
              <c:f>'08-09-10 behr pp semi'!$BE$1</c:f>
              <c:strCache>
                <c:ptCount val="1"/>
                <c:pt idx="0">
                  <c:v>L*</c:v>
                </c:pt>
              </c:strCache>
            </c:strRef>
          </c:tx>
          <c:spPr>
            <a:ln w="19050"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semi'!$BE$2:$BE$1034</c:f>
            </c:numRef>
          </c:yVal>
          <c:smooth val="0"/>
        </c:ser>
        <c:ser>
          <c:idx val="24"/>
          <c:order val="23"/>
          <c:tx>
            <c:strRef>
              <c:f>'08-09-10 behr pp semi'!$BF$1</c:f>
              <c:strCache>
                <c:ptCount val="1"/>
                <c:pt idx="0">
                  <c:v>LA</c:v>
                </c:pt>
              </c:strCache>
            </c:strRef>
          </c:tx>
          <c:spPr>
            <a:ln w="19050"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semi'!$BF$2:$BF$1034</c:f>
            </c:numRef>
          </c:yVal>
          <c:smooth val="0"/>
        </c:ser>
        <c:ser>
          <c:idx val="25"/>
          <c:order val="24"/>
          <c:tx>
            <c:strRef>
              <c:f>'08-09-10 behr pp semi'!$BG$1</c:f>
              <c:strCache>
                <c:ptCount val="1"/>
                <c:pt idx="0">
                  <c:v>LP</c:v>
                </c:pt>
              </c:strCache>
            </c:strRef>
          </c:tx>
          <c:spPr>
            <a:ln w="19050"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semi'!$BG$2:$BG$1034</c:f>
            </c:numRef>
          </c:yVal>
          <c:smooth val="0"/>
        </c:ser>
        <c:ser>
          <c:idx val="26"/>
          <c:order val="25"/>
          <c:tx>
            <c:strRef>
              <c:f>'08-09-10 behr pp semi'!$BH$1</c:f>
              <c:strCache>
                <c:ptCount val="1"/>
                <c:pt idx="0">
                  <c:v>MD</c:v>
                </c:pt>
              </c:strCache>
            </c:strRef>
          </c:tx>
          <c:spPr>
            <a:ln w="19050"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semi'!$BH$2:$BH$1034</c:f>
            </c:numRef>
          </c:yVal>
          <c:smooth val="0"/>
        </c:ser>
        <c:ser>
          <c:idx val="27"/>
          <c:order val="26"/>
          <c:tx>
            <c:strRef>
              <c:f>'08-09-10 behr pp semi'!$BI$1</c:f>
              <c:strCache>
                <c:ptCount val="1"/>
                <c:pt idx="0">
                  <c:v>OS</c:v>
                </c:pt>
              </c:strCache>
            </c:strRef>
          </c:tx>
          <c:spPr>
            <a:ln w="19050"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semi'!$BI$2:$BI$1034</c:f>
            </c:numRef>
          </c:yVal>
          <c:smooth val="0"/>
        </c:ser>
        <c:ser>
          <c:idx val="28"/>
          <c:order val="27"/>
          <c:tx>
            <c:strRef>
              <c:f>'08-09-10 behr pp semi'!$BJ$1</c:f>
              <c:strCache>
                <c:ptCount val="1"/>
                <c:pt idx="0">
                  <c:v>RS</c:v>
                </c:pt>
              </c:strCache>
            </c:strRef>
          </c:tx>
          <c:spPr>
            <a:ln w="19050"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semi'!$BJ$2:$BJ$1034</c:f>
            </c:numRef>
          </c:yVal>
          <c:smooth val="0"/>
        </c:ser>
        <c:ser>
          <c:idx val="29"/>
          <c:order val="28"/>
          <c:tx>
            <c:strRef>
              <c:f>'08-09-10 behr pp semi'!$BK$1</c:f>
              <c:strCache>
                <c:ptCount val="1"/>
                <c:pt idx="0">
                  <c:v>RSpeSpin</c:v>
                </c:pt>
              </c:strCache>
            </c:strRef>
          </c:tx>
          <c:spPr>
            <a:ln w="19050"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semi'!$BK$2:$BK$1034</c:f>
            </c:numRef>
          </c:yVal>
          <c:smooth val="0"/>
        </c:ser>
        <c:ser>
          <c:idx val="30"/>
          <c:order val="29"/>
          <c:tx>
            <c:strRef>
              <c:f>'08-09-10 behr pp semi'!$BL$1</c:f>
              <c:strCache>
                <c:ptCount val="1"/>
                <c:pt idx="0">
                  <c:v>RT</c:v>
                </c:pt>
              </c:strCache>
            </c:strRef>
          </c:tx>
          <c:spPr>
            <a:ln w="19050"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semi'!$BL$2:$BL$1034</c:f>
            </c:numRef>
          </c:yVal>
          <c:smooth val="0"/>
        </c:ser>
        <c:ser>
          <c:idx val="31"/>
          <c:order val="30"/>
          <c:tx>
            <c:strRef>
              <c:f>'08-09-10 behr pp semi'!$BM$1</c:f>
              <c:strCache>
                <c:ptCount val="1"/>
                <c:pt idx="0">
                  <c:v>SC</c:v>
                </c:pt>
              </c:strCache>
            </c:strRef>
          </c:tx>
          <c:spPr>
            <a:ln w="19050"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semi'!$BM$2:$BM$1034</c:f>
            </c:numRef>
          </c:yVal>
          <c:smooth val="0"/>
        </c:ser>
        <c:ser>
          <c:idx val="32"/>
          <c:order val="31"/>
          <c:tx>
            <c:strRef>
              <c:f>'08-09-10 behr pp semi'!$BN$1</c:f>
              <c:strCache>
                <c:ptCount val="1"/>
                <c:pt idx="0">
                  <c:v>SM</c:v>
                </c:pt>
              </c:strCache>
            </c:strRef>
          </c:tx>
          <c:spPr>
            <a:ln w="19050"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semi'!$BN$2:$BN$1034</c:f>
            </c:numRef>
          </c:yVal>
          <c:smooth val="0"/>
        </c:ser>
        <c:ser>
          <c:idx val="33"/>
          <c:order val="32"/>
          <c:tx>
            <c:strRef>
              <c:f>'08-09-10 behr pp semi'!$BO$1</c:f>
              <c:strCache>
                <c:ptCount val="1"/>
                <c:pt idx="0">
                  <c:v>ST</c:v>
                </c:pt>
              </c:strCache>
            </c:strRef>
          </c:tx>
          <c:spPr>
            <a:ln w="19050"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semi'!$BO$2:$BO$1034</c:f>
            </c:numRef>
          </c:yVal>
          <c:smooth val="0"/>
        </c:ser>
        <c:ser>
          <c:idx val="34"/>
          <c:order val="33"/>
          <c:tx>
            <c:strRef>
              <c:f>'08-09-10 behr pp semi'!$BP$1</c:f>
              <c:strCache>
                <c:ptCount val="1"/>
                <c:pt idx="0">
                  <c:v>SX</c:v>
                </c:pt>
              </c:strCache>
            </c:strRef>
          </c:tx>
          <c:spPr>
            <a:ln w="19050"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semi'!$BP$2:$BP$1034</c:f>
            </c:numRef>
          </c:yVal>
          <c:smooth val="0"/>
        </c:ser>
        <c:ser>
          <c:idx val="35"/>
          <c:order val="34"/>
          <c:tx>
            <c:strRef>
              <c:f>'08-09-10 behr pp semi'!$BQ$1</c:f>
              <c:strCache>
                <c:ptCount val="1"/>
                <c:pt idx="0">
                  <c:v>TR</c:v>
                </c:pt>
              </c:strCache>
            </c:strRef>
          </c:tx>
          <c:spPr>
            <a:ln w="19050"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semi'!$BQ$2:$BQ$1034</c:f>
            </c:numRef>
          </c:yVal>
          <c:smooth val="0"/>
        </c:ser>
        <c:ser>
          <c:idx val="36"/>
          <c:order val="35"/>
          <c:tx>
            <c:strRef>
              <c:f>'08-09-10 behr pp semi'!$BR$1</c:f>
              <c:strCache>
                <c:ptCount val="1"/>
                <c:pt idx="0">
                  <c:v>WC</c:v>
                </c:pt>
              </c:strCache>
            </c:strRef>
          </c:tx>
          <c:spPr>
            <a:ln w="19050" cap="rnd">
              <a:solidFill>
                <a:schemeClr val="accent1">
                  <a:lumMod val="70000"/>
                  <a:lumOff val="30000"/>
                </a:schemeClr>
              </a:solid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semi'!$BR$2:$BR$1034</c:f>
            </c:numRef>
          </c:yVal>
          <c:smooth val="0"/>
        </c:ser>
        <c:ser>
          <c:idx val="37"/>
          <c:order val="36"/>
          <c:tx>
            <c:strRef>
              <c:f>'08-09-10 behr pp semi'!$BS$1</c:f>
              <c:strCache>
                <c:ptCount val="1"/>
                <c:pt idx="0">
                  <c:v>WR</c:v>
                </c:pt>
              </c:strCache>
            </c:strRef>
          </c:tx>
          <c:spPr>
            <a:ln w="19050" cap="rnd">
              <a:solidFill>
                <a:schemeClr val="accent2">
                  <a:lumMod val="70000"/>
                  <a:lumOff val="30000"/>
                </a:schemeClr>
              </a:solid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semi'!$BS$2:$BS$1034</c:f>
            </c:numRef>
          </c:yVal>
          <c:smooth val="0"/>
        </c:ser>
        <c:ser>
          <c:idx val="38"/>
          <c:order val="37"/>
          <c:tx>
            <c:strRef>
              <c:f>'08-09-10 behr pp semi'!$BT$1</c:f>
              <c:strCache>
                <c:ptCount val="1"/>
                <c:pt idx="0">
                  <c:v>WS</c:v>
                </c:pt>
              </c:strCache>
            </c:strRef>
          </c:tx>
          <c:spPr>
            <a:ln w="19050" cap="rnd">
              <a:solidFill>
                <a:schemeClr val="accent3">
                  <a:lumMod val="70000"/>
                  <a:lumOff val="30000"/>
                </a:schemeClr>
              </a:solid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semi'!$BT$2:$BT$1034</c:f>
            </c:numRef>
          </c:yVal>
          <c:smooth val="0"/>
        </c:ser>
        <c:ser>
          <c:idx val="39"/>
          <c:order val="38"/>
          <c:tx>
            <c:strRef>
              <c:f>'08-09-10 behr pp semi'!$BU$1</c:f>
              <c:strCache>
                <c:ptCount val="1"/>
                <c:pt idx="0">
                  <c:v>X</c:v>
                </c:pt>
              </c:strCache>
            </c:strRef>
          </c:tx>
          <c:spPr>
            <a:ln w="19050" cap="rnd">
              <a:solidFill>
                <a:schemeClr val="accent4">
                  <a:lumMod val="70000"/>
                  <a:lumOff val="30000"/>
                </a:schemeClr>
              </a:solidFill>
              <a:round/>
            </a:ln>
            <a:effectLst/>
          </c:spPr>
          <c:marker>
            <c:symbol val="circle"/>
            <c:size val="5"/>
            <c:spPr>
              <a:solidFill>
                <a:schemeClr val="accent4">
                  <a:lumMod val="70000"/>
                  <a:lumOff val="30000"/>
                </a:schemeClr>
              </a:solidFill>
              <a:ln w="9525">
                <a:solidFill>
                  <a:schemeClr val="accent4">
                    <a:lumMod val="70000"/>
                    <a:lumOff val="30000"/>
                  </a:schemeClr>
                </a:solidFill>
              </a:ln>
              <a:effectLst/>
            </c:spPr>
          </c:marker>
          <c:xVal>
            <c:multiLvlStrRef>
              <c:f>'[SeriesGroup_Exterior_CU_Report_June_2010_Export - 06EV_08EL_09CG_10AZ - Behr Prem Plus Flat colored.xls]08-09-10 behr pp semi'!$A$2:$AG$1034</c:f>
              <c:multiLvlStrCache>
                <c:ptCount val="516"/>
                <c:lvl>
                  <c:pt idx="0">
                    <c:v>White</c:v>
                  </c:pt>
                  <c:pt idx="1">
                    <c:v>White</c:v>
                  </c:pt>
                  <c:pt idx="2">
                    <c:v>White</c:v>
                  </c:pt>
                  <c:pt idx="3">
                    <c:v>White</c:v>
                  </c:pt>
                  <c:pt idx="4">
                    <c:v>White</c:v>
                  </c:pt>
                  <c:pt idx="5">
                    <c:v>White</c:v>
                  </c:pt>
                  <c:pt idx="6">
                    <c:v>White</c:v>
                  </c:pt>
                  <c:pt idx="7">
                    <c:v>White</c:v>
                  </c:pt>
                  <c:pt idx="8">
                    <c:v>White</c:v>
                  </c:pt>
                  <c:pt idx="9">
                    <c:v>White</c:v>
                  </c:pt>
                  <c:pt idx="10">
                    <c:v>White</c:v>
                  </c:pt>
                  <c:pt idx="11">
                    <c:v>White</c:v>
                  </c:pt>
                  <c:pt idx="12">
                    <c:v>White</c:v>
                  </c:pt>
                  <c:pt idx="13">
                    <c:v>White</c:v>
                  </c:pt>
                  <c:pt idx="14">
                    <c:v>White</c:v>
                  </c:pt>
                  <c:pt idx="15">
                    <c:v>White</c:v>
                  </c:pt>
                  <c:pt idx="16">
                    <c:v>White</c:v>
                  </c:pt>
                  <c:pt idx="17">
                    <c:v>White</c:v>
                  </c:pt>
                  <c:pt idx="18">
                    <c:v>White</c:v>
                  </c:pt>
                  <c:pt idx="19">
                    <c:v>White</c:v>
                  </c:pt>
                  <c:pt idx="20">
                    <c:v>White</c:v>
                  </c:pt>
                  <c:pt idx="21">
                    <c:v>White</c:v>
                  </c:pt>
                  <c:pt idx="22">
                    <c:v>White</c:v>
                  </c:pt>
                  <c:pt idx="23">
                    <c:v>White</c:v>
                  </c:pt>
                  <c:pt idx="24">
                    <c:v>White</c:v>
                  </c:pt>
                  <c:pt idx="25">
                    <c:v>White</c:v>
                  </c:pt>
                  <c:pt idx="26">
                    <c:v>White</c:v>
                  </c:pt>
                  <c:pt idx="27">
                    <c:v>White</c:v>
                  </c:pt>
                  <c:pt idx="28">
                    <c:v>White</c:v>
                  </c:pt>
                  <c:pt idx="29">
                    <c:v>White</c:v>
                  </c:pt>
                  <c:pt idx="30">
                    <c:v>White</c:v>
                  </c:pt>
                  <c:pt idx="31">
                    <c:v>White</c:v>
                  </c:pt>
                  <c:pt idx="32">
                    <c:v>White</c:v>
                  </c:pt>
                  <c:pt idx="33">
                    <c:v>White</c:v>
                  </c:pt>
                  <c:pt idx="34">
                    <c:v>White</c:v>
                  </c:pt>
                  <c:pt idx="35">
                    <c:v>White</c:v>
                  </c:pt>
                  <c:pt idx="36">
                    <c:v>White</c:v>
                  </c:pt>
                  <c:pt idx="37">
                    <c:v>White</c:v>
                  </c:pt>
                  <c:pt idx="38">
                    <c:v>White</c:v>
                  </c:pt>
                  <c:pt idx="39">
                    <c:v>White</c:v>
                  </c:pt>
                  <c:pt idx="40">
                    <c:v>White</c:v>
                  </c:pt>
                  <c:pt idx="41">
                    <c:v>White</c:v>
                  </c:pt>
                  <c:pt idx="42">
                    <c:v>White</c:v>
                  </c:pt>
                  <c:pt idx="43">
                    <c:v>White</c:v>
                  </c:pt>
                  <c:pt idx="44">
                    <c:v>White</c:v>
                  </c:pt>
                  <c:pt idx="45">
                    <c:v>White</c:v>
                  </c:pt>
                  <c:pt idx="46">
                    <c:v>White</c:v>
                  </c:pt>
                  <c:pt idx="47">
                    <c:v>White</c:v>
                  </c:pt>
                  <c:pt idx="48">
                    <c:v>White</c:v>
                  </c:pt>
                  <c:pt idx="49">
                    <c:v>White</c:v>
                  </c:pt>
                  <c:pt idx="50">
                    <c:v>White</c:v>
                  </c:pt>
                  <c:pt idx="51">
                    <c:v>White</c:v>
                  </c:pt>
                  <c:pt idx="52">
                    <c:v>White</c:v>
                  </c:pt>
                  <c:pt idx="53">
                    <c:v>White</c:v>
                  </c:pt>
                  <c:pt idx="54">
                    <c:v>White</c:v>
                  </c:pt>
                  <c:pt idx="55">
                    <c:v>White</c:v>
                  </c:pt>
                  <c:pt idx="56">
                    <c:v>White</c:v>
                  </c:pt>
                  <c:pt idx="57">
                    <c:v>White</c:v>
                  </c:pt>
                  <c:pt idx="58">
                    <c:v>White</c:v>
                  </c:pt>
                  <c:pt idx="59">
                    <c:v>White</c:v>
                  </c:pt>
                  <c:pt idx="60">
                    <c:v>White</c:v>
                  </c:pt>
                  <c:pt idx="61">
                    <c:v>White</c:v>
                  </c:pt>
                  <c:pt idx="62">
                    <c:v>White</c:v>
                  </c:pt>
                  <c:pt idx="63">
                    <c:v>White</c:v>
                  </c:pt>
                  <c:pt idx="64">
                    <c:v>White</c:v>
                  </c:pt>
                  <c:pt idx="65">
                    <c:v>White</c:v>
                  </c:pt>
                  <c:pt idx="66">
                    <c:v>White</c:v>
                  </c:pt>
                  <c:pt idx="67">
                    <c:v>White</c:v>
                  </c:pt>
                  <c:pt idx="68">
                    <c:v>White</c:v>
                  </c:pt>
                  <c:pt idx="69">
                    <c:v>White</c:v>
                  </c:pt>
                  <c:pt idx="70">
                    <c:v>White</c:v>
                  </c:pt>
                  <c:pt idx="71">
                    <c:v>White</c:v>
                  </c:pt>
                  <c:pt idx="72">
                    <c:v>White</c:v>
                  </c:pt>
                  <c:pt idx="73">
                    <c:v>White</c:v>
                  </c:pt>
                  <c:pt idx="74">
                    <c:v>White</c:v>
                  </c:pt>
                  <c:pt idx="75">
                    <c:v>White</c:v>
                  </c:pt>
                  <c:pt idx="76">
                    <c:v>White</c:v>
                  </c:pt>
                  <c:pt idx="77">
                    <c:v>White</c:v>
                  </c:pt>
                  <c:pt idx="78">
                    <c:v>White</c:v>
                  </c:pt>
                  <c:pt idx="79">
                    <c:v>White</c:v>
                  </c:pt>
                  <c:pt idx="80">
                    <c:v>White</c:v>
                  </c:pt>
                  <c:pt idx="81">
                    <c:v>White</c:v>
                  </c:pt>
                  <c:pt idx="82">
                    <c:v>White</c:v>
                  </c:pt>
                  <c:pt idx="83">
                    <c:v>White</c:v>
                  </c:pt>
                  <c:pt idx="84">
                    <c:v>White</c:v>
                  </c:pt>
                  <c:pt idx="85">
                    <c:v>White</c:v>
                  </c:pt>
                  <c:pt idx="86">
                    <c:v>White</c:v>
                  </c:pt>
                  <c:pt idx="87">
                    <c:v>White</c:v>
                  </c:pt>
                  <c:pt idx="88">
                    <c:v>White</c:v>
                  </c:pt>
                  <c:pt idx="89">
                    <c:v>White</c:v>
                  </c:pt>
                  <c:pt idx="90">
                    <c:v>White</c:v>
                  </c:pt>
                  <c:pt idx="91">
                    <c:v>White</c:v>
                  </c:pt>
                  <c:pt idx="92">
                    <c:v>White</c:v>
                  </c:pt>
                  <c:pt idx="93">
                    <c:v>White</c:v>
                  </c:pt>
                  <c:pt idx="94">
                    <c:v>White</c:v>
                  </c:pt>
                  <c:pt idx="95">
                    <c:v>White</c:v>
                  </c:pt>
                  <c:pt idx="96">
                    <c:v>White</c:v>
                  </c:pt>
                  <c:pt idx="97">
                    <c:v>White</c:v>
                  </c:pt>
                  <c:pt idx="98">
                    <c:v>White</c:v>
                  </c:pt>
                  <c:pt idx="99">
                    <c:v>White</c:v>
                  </c:pt>
                  <c:pt idx="100">
                    <c:v>White</c:v>
                  </c:pt>
                  <c:pt idx="101">
                    <c:v>White</c:v>
                  </c:pt>
                  <c:pt idx="102">
                    <c:v>White</c:v>
                  </c:pt>
                  <c:pt idx="103">
                    <c:v>White</c:v>
                  </c:pt>
                  <c:pt idx="104">
                    <c:v>White</c:v>
                  </c:pt>
                  <c:pt idx="105">
                    <c:v>White</c:v>
                  </c:pt>
                  <c:pt idx="106">
                    <c:v>White</c:v>
                  </c:pt>
                  <c:pt idx="107">
                    <c:v>White</c:v>
                  </c:pt>
                  <c:pt idx="108">
                    <c:v>White</c:v>
                  </c:pt>
                  <c:pt idx="109">
                    <c:v>White</c:v>
                  </c:pt>
                  <c:pt idx="110">
                    <c:v>White</c:v>
                  </c:pt>
                  <c:pt idx="111">
                    <c:v>White</c:v>
                  </c:pt>
                  <c:pt idx="112">
                    <c:v>White</c:v>
                  </c:pt>
                  <c:pt idx="113">
                    <c:v>White</c:v>
                  </c:pt>
                  <c:pt idx="114">
                    <c:v>White</c:v>
                  </c:pt>
                  <c:pt idx="115">
                    <c:v>White</c:v>
                  </c:pt>
                  <c:pt idx="116">
                    <c:v>White</c:v>
                  </c:pt>
                  <c:pt idx="117">
                    <c:v>White</c:v>
                  </c:pt>
                  <c:pt idx="118">
                    <c:v>White</c:v>
                  </c:pt>
                  <c:pt idx="119">
                    <c:v>White</c:v>
                  </c:pt>
                  <c:pt idx="120">
                    <c:v>White</c:v>
                  </c:pt>
                  <c:pt idx="121">
                    <c:v>White</c:v>
                  </c:pt>
                  <c:pt idx="122">
                    <c:v>White</c:v>
                  </c:pt>
                  <c:pt idx="123">
                    <c:v>White</c:v>
                  </c:pt>
                  <c:pt idx="124">
                    <c:v>White</c:v>
                  </c:pt>
                  <c:pt idx="125">
                    <c:v>White</c:v>
                  </c:pt>
                  <c:pt idx="126">
                    <c:v>White</c:v>
                  </c:pt>
                  <c:pt idx="127">
                    <c:v>White</c:v>
                  </c:pt>
                  <c:pt idx="128">
                    <c:v>White</c:v>
                  </c:pt>
                  <c:pt idx="129">
                    <c:v>White</c:v>
                  </c:pt>
                  <c:pt idx="130">
                    <c:v>White</c:v>
                  </c:pt>
                  <c:pt idx="131">
                    <c:v>White</c:v>
                  </c:pt>
                  <c:pt idx="132">
                    <c:v>White</c:v>
                  </c:pt>
                  <c:pt idx="133">
                    <c:v>White</c:v>
                  </c:pt>
                  <c:pt idx="134">
                    <c:v>White</c:v>
                  </c:pt>
                  <c:pt idx="135">
                    <c:v>White</c:v>
                  </c:pt>
                  <c:pt idx="136">
                    <c:v>White</c:v>
                  </c:pt>
                  <c:pt idx="137">
                    <c:v>White</c:v>
                  </c:pt>
                  <c:pt idx="138">
                    <c:v>White</c:v>
                  </c:pt>
                  <c:pt idx="139">
                    <c:v>White</c:v>
                  </c:pt>
                  <c:pt idx="140">
                    <c:v>White</c:v>
                  </c:pt>
                  <c:pt idx="141">
                    <c:v>White</c:v>
                  </c:pt>
                  <c:pt idx="142">
                    <c:v>White</c:v>
                  </c:pt>
                  <c:pt idx="143">
                    <c:v>White</c:v>
                  </c:pt>
                  <c:pt idx="144">
                    <c:v>White</c:v>
                  </c:pt>
                  <c:pt idx="145">
                    <c:v>White</c:v>
                  </c:pt>
                  <c:pt idx="146">
                    <c:v>White</c:v>
                  </c:pt>
                  <c:pt idx="147">
                    <c:v>White</c:v>
                  </c:pt>
                  <c:pt idx="148">
                    <c:v>White</c:v>
                  </c:pt>
                  <c:pt idx="149">
                    <c:v>White</c:v>
                  </c:pt>
                  <c:pt idx="150">
                    <c:v>White</c:v>
                  </c:pt>
                  <c:pt idx="151">
                    <c:v>White</c:v>
                  </c:pt>
                  <c:pt idx="152">
                    <c:v>White</c:v>
                  </c:pt>
                  <c:pt idx="153">
                    <c:v>White</c:v>
                  </c:pt>
                  <c:pt idx="154">
                    <c:v>White</c:v>
                  </c:pt>
                  <c:pt idx="155">
                    <c:v>White</c:v>
                  </c:pt>
                  <c:pt idx="156">
                    <c:v>White</c:v>
                  </c:pt>
                  <c:pt idx="157">
                    <c:v>White</c:v>
                  </c:pt>
                  <c:pt idx="158">
                    <c:v>White</c:v>
                  </c:pt>
                  <c:pt idx="159">
                    <c:v>White</c:v>
                  </c:pt>
                  <c:pt idx="160">
                    <c:v>White</c:v>
                  </c:pt>
                  <c:pt idx="161">
                    <c:v>White</c:v>
                  </c:pt>
                  <c:pt idx="162">
                    <c:v>White</c:v>
                  </c:pt>
                  <c:pt idx="163">
                    <c:v>White</c:v>
                  </c:pt>
                  <c:pt idx="164">
                    <c:v>White</c:v>
                  </c:pt>
                  <c:pt idx="165">
                    <c:v>White</c:v>
                  </c:pt>
                  <c:pt idx="166">
                    <c:v>White</c:v>
                  </c:pt>
                  <c:pt idx="167">
                    <c:v>White</c:v>
                  </c:pt>
                  <c:pt idx="168">
                    <c:v>White</c:v>
                  </c:pt>
                  <c:pt idx="169">
                    <c:v>White</c:v>
                  </c:pt>
                  <c:pt idx="170">
                    <c:v>White</c:v>
                  </c:pt>
                  <c:pt idx="171">
                    <c:v>White</c:v>
                  </c:pt>
                  <c:pt idx="172">
                    <c:v>White</c:v>
                  </c:pt>
                  <c:pt idx="173">
                    <c:v>White</c:v>
                  </c:pt>
                  <c:pt idx="174">
                    <c:v>White</c:v>
                  </c:pt>
                  <c:pt idx="175">
                    <c:v>White</c:v>
                  </c:pt>
                  <c:pt idx="176">
                    <c:v>White</c:v>
                  </c:pt>
                  <c:pt idx="177">
                    <c:v>White</c:v>
                  </c:pt>
                  <c:pt idx="178">
                    <c:v>White</c:v>
                  </c:pt>
                  <c:pt idx="179">
                    <c:v>White</c:v>
                  </c:pt>
                  <c:pt idx="180">
                    <c:v>White</c:v>
                  </c:pt>
                  <c:pt idx="181">
                    <c:v>White</c:v>
                  </c:pt>
                  <c:pt idx="182">
                    <c:v>White</c:v>
                  </c:pt>
                  <c:pt idx="183">
                    <c:v>White</c:v>
                  </c:pt>
                  <c:pt idx="184">
                    <c:v>White</c:v>
                  </c:pt>
                  <c:pt idx="185">
                    <c:v>White</c:v>
                  </c:pt>
                  <c:pt idx="186">
                    <c:v>White</c:v>
                  </c:pt>
                  <c:pt idx="187">
                    <c:v>White</c:v>
                  </c:pt>
                  <c:pt idx="188">
                    <c:v>White</c:v>
                  </c:pt>
                  <c:pt idx="189">
                    <c:v>White</c:v>
                  </c:pt>
                  <c:pt idx="190">
                    <c:v>White</c:v>
                  </c:pt>
                  <c:pt idx="191">
                    <c:v>White</c:v>
                  </c:pt>
                  <c:pt idx="192">
                    <c:v>White</c:v>
                  </c:pt>
                  <c:pt idx="193">
                    <c:v>White</c:v>
                  </c:pt>
                  <c:pt idx="194">
                    <c:v>White</c:v>
                  </c:pt>
                  <c:pt idx="195">
                    <c:v>White</c:v>
                  </c:pt>
                  <c:pt idx="196">
                    <c:v>White</c:v>
                  </c:pt>
                  <c:pt idx="197">
                    <c:v>White</c:v>
                  </c:pt>
                  <c:pt idx="198">
                    <c:v>White</c:v>
                  </c:pt>
                  <c:pt idx="199">
                    <c:v>White</c:v>
                  </c:pt>
                  <c:pt idx="200">
                    <c:v>White</c:v>
                  </c:pt>
                  <c:pt idx="201">
                    <c:v>White</c:v>
                  </c:pt>
                  <c:pt idx="202">
                    <c:v>White</c:v>
                  </c:pt>
                  <c:pt idx="203">
                    <c:v>White</c:v>
                  </c:pt>
                  <c:pt idx="204">
                    <c:v>White</c:v>
                  </c:pt>
                  <c:pt idx="205">
                    <c:v>White</c:v>
                  </c:pt>
                  <c:pt idx="206">
                    <c:v>White</c:v>
                  </c:pt>
                  <c:pt idx="207">
                    <c:v>White</c:v>
                  </c:pt>
                  <c:pt idx="208">
                    <c:v>White</c:v>
                  </c:pt>
                  <c:pt idx="209">
                    <c:v>White</c:v>
                  </c:pt>
                  <c:pt idx="210">
                    <c:v>White</c:v>
                  </c:pt>
                  <c:pt idx="211">
                    <c:v>White</c:v>
                  </c:pt>
                  <c:pt idx="212">
                    <c:v>White</c:v>
                  </c:pt>
                  <c:pt idx="213">
                    <c:v>White</c:v>
                  </c:pt>
                  <c:pt idx="214">
                    <c:v>White</c:v>
                  </c:pt>
                  <c:pt idx="215">
                    <c:v>White</c:v>
                  </c:pt>
                  <c:pt idx="216">
                    <c:v>White</c:v>
                  </c:pt>
                  <c:pt idx="217">
                    <c:v>White</c:v>
                  </c:pt>
                  <c:pt idx="218">
                    <c:v>White</c:v>
                  </c:pt>
                  <c:pt idx="219">
                    <c:v>White</c:v>
                  </c:pt>
                  <c:pt idx="220">
                    <c:v>White</c:v>
                  </c:pt>
                  <c:pt idx="221">
                    <c:v>White</c:v>
                  </c:pt>
                  <c:pt idx="222">
                    <c:v>White</c:v>
                  </c:pt>
                  <c:pt idx="223">
                    <c:v>White</c:v>
                  </c:pt>
                  <c:pt idx="224">
                    <c:v>White</c:v>
                  </c:pt>
                  <c:pt idx="225">
                    <c:v>White</c:v>
                  </c:pt>
                  <c:pt idx="226">
                    <c:v>White</c:v>
                  </c:pt>
                  <c:pt idx="227">
                    <c:v>White</c:v>
                  </c:pt>
                  <c:pt idx="228">
                    <c:v>White</c:v>
                  </c:pt>
                  <c:pt idx="229">
                    <c:v>White</c:v>
                  </c:pt>
                  <c:pt idx="230">
                    <c:v>White</c:v>
                  </c:pt>
                  <c:pt idx="231">
                    <c:v>White</c:v>
                  </c:pt>
                  <c:pt idx="232">
                    <c:v>White</c:v>
                  </c:pt>
                  <c:pt idx="233">
                    <c:v>White</c:v>
                  </c:pt>
                  <c:pt idx="234">
                    <c:v>White</c:v>
                  </c:pt>
                  <c:pt idx="235">
                    <c:v>White</c:v>
                  </c:pt>
                  <c:pt idx="236">
                    <c:v>White</c:v>
                  </c:pt>
                  <c:pt idx="237">
                    <c:v>White</c:v>
                  </c:pt>
                  <c:pt idx="238">
                    <c:v>White</c:v>
                  </c:pt>
                  <c:pt idx="239">
                    <c:v>White</c:v>
                  </c:pt>
                  <c:pt idx="240">
                    <c:v>White</c:v>
                  </c:pt>
                  <c:pt idx="241">
                    <c:v>White</c:v>
                  </c:pt>
                  <c:pt idx="242">
                    <c:v>White</c:v>
                  </c:pt>
                  <c:pt idx="243">
                    <c:v>White</c:v>
                  </c:pt>
                  <c:pt idx="244">
                    <c:v>White</c:v>
                  </c:pt>
                  <c:pt idx="245">
                    <c:v>White</c:v>
                  </c:pt>
                  <c:pt idx="246">
                    <c:v>White</c:v>
                  </c:pt>
                  <c:pt idx="247">
                    <c:v>White</c:v>
                  </c:pt>
                  <c:pt idx="248">
                    <c:v>White</c:v>
                  </c:pt>
                  <c:pt idx="249">
                    <c:v>White</c:v>
                  </c:pt>
                  <c:pt idx="250">
                    <c:v>White</c:v>
                  </c:pt>
                  <c:pt idx="251">
                    <c:v>White</c:v>
                  </c:pt>
                  <c:pt idx="252">
                    <c:v>White</c:v>
                  </c:pt>
                  <c:pt idx="253">
                    <c:v>White</c:v>
                  </c:pt>
                  <c:pt idx="254">
                    <c:v>White</c:v>
                  </c:pt>
                  <c:pt idx="255">
                    <c:v>White</c:v>
                  </c:pt>
                  <c:pt idx="256">
                    <c:v>White</c:v>
                  </c:pt>
                  <c:pt idx="257">
                    <c:v>White</c:v>
                  </c:pt>
                  <c:pt idx="258">
                    <c:v>White</c:v>
                  </c:pt>
                  <c:pt idx="259">
                    <c:v>White</c:v>
                  </c:pt>
                  <c:pt idx="260">
                    <c:v>White</c:v>
                  </c:pt>
                  <c:pt idx="261">
                    <c:v>White</c:v>
                  </c:pt>
                  <c:pt idx="262">
                    <c:v>White</c:v>
                  </c:pt>
                  <c:pt idx="263">
                    <c:v>White</c:v>
                  </c:pt>
                  <c:pt idx="264">
                    <c:v>White</c:v>
                  </c:pt>
                  <c:pt idx="265">
                    <c:v>White</c:v>
                  </c:pt>
                  <c:pt idx="266">
                    <c:v>White</c:v>
                  </c:pt>
                  <c:pt idx="267">
                    <c:v>White</c:v>
                  </c:pt>
                  <c:pt idx="268">
                    <c:v>White</c:v>
                  </c:pt>
                  <c:pt idx="269">
                    <c:v>White</c:v>
                  </c:pt>
                  <c:pt idx="270">
                    <c:v>White</c:v>
                  </c:pt>
                  <c:pt idx="271">
                    <c:v>White</c:v>
                  </c:pt>
                  <c:pt idx="272">
                    <c:v>White</c:v>
                  </c:pt>
                  <c:pt idx="273">
                    <c:v>White</c:v>
                  </c:pt>
                  <c:pt idx="274">
                    <c:v>White</c:v>
                  </c:pt>
                  <c:pt idx="275">
                    <c:v>White</c:v>
                  </c:pt>
                  <c:pt idx="276">
                    <c:v>White</c:v>
                  </c:pt>
                  <c:pt idx="277">
                    <c:v>White</c:v>
                  </c:pt>
                  <c:pt idx="278">
                    <c:v>White</c:v>
                  </c:pt>
                  <c:pt idx="279">
                    <c:v>White</c:v>
                  </c:pt>
                  <c:pt idx="280">
                    <c:v>White</c:v>
                  </c:pt>
                  <c:pt idx="281">
                    <c:v>White</c:v>
                  </c:pt>
                  <c:pt idx="282">
                    <c:v>White</c:v>
                  </c:pt>
                  <c:pt idx="283">
                    <c:v>White</c:v>
                  </c:pt>
                  <c:pt idx="284">
                    <c:v>White</c:v>
                  </c:pt>
                  <c:pt idx="285">
                    <c:v>White</c:v>
                  </c:pt>
                  <c:pt idx="286">
                    <c:v>White</c:v>
                  </c:pt>
                  <c:pt idx="287">
                    <c:v>White</c:v>
                  </c:pt>
                  <c:pt idx="288">
                    <c:v>White</c:v>
                  </c:pt>
                  <c:pt idx="289">
                    <c:v>White</c:v>
                  </c:pt>
                  <c:pt idx="290">
                    <c:v>White</c:v>
                  </c:pt>
                  <c:pt idx="291">
                    <c:v>White</c:v>
                  </c:pt>
                  <c:pt idx="292">
                    <c:v>White</c:v>
                  </c:pt>
                  <c:pt idx="293">
                    <c:v>White</c:v>
                  </c:pt>
                  <c:pt idx="294">
                    <c:v>White</c:v>
                  </c:pt>
                  <c:pt idx="295">
                    <c:v>White</c:v>
                  </c:pt>
                  <c:pt idx="296">
                    <c:v>White</c:v>
                  </c:pt>
                  <c:pt idx="297">
                    <c:v>White</c:v>
                  </c:pt>
                  <c:pt idx="298">
                    <c:v>White</c:v>
                  </c:pt>
                  <c:pt idx="299">
                    <c:v>White</c:v>
                  </c:pt>
                  <c:pt idx="300">
                    <c:v>White</c:v>
                  </c:pt>
                  <c:pt idx="301">
                    <c:v>White</c:v>
                  </c:pt>
                  <c:pt idx="302">
                    <c:v>White</c:v>
                  </c:pt>
                  <c:pt idx="303">
                    <c:v>White</c:v>
                  </c:pt>
                  <c:pt idx="304">
                    <c:v>White</c:v>
                  </c:pt>
                  <c:pt idx="305">
                    <c:v>White</c:v>
                  </c:pt>
                  <c:pt idx="306">
                    <c:v>White</c:v>
                  </c:pt>
                  <c:pt idx="307">
                    <c:v>White</c:v>
                  </c:pt>
                  <c:pt idx="308">
                    <c:v>White</c:v>
                  </c:pt>
                  <c:pt idx="309">
                    <c:v>White</c:v>
                  </c:pt>
                  <c:pt idx="310">
                    <c:v>White</c:v>
                  </c:pt>
                  <c:pt idx="311">
                    <c:v>White</c:v>
                  </c:pt>
                  <c:pt idx="312">
                    <c:v>White</c:v>
                  </c:pt>
                  <c:pt idx="313">
                    <c:v>White</c:v>
                  </c:pt>
                  <c:pt idx="314">
                    <c:v>White</c:v>
                  </c:pt>
                  <c:pt idx="315">
                    <c:v>White</c:v>
                  </c:pt>
                  <c:pt idx="316">
                    <c:v>White</c:v>
                  </c:pt>
                  <c:pt idx="317">
                    <c:v>White</c:v>
                  </c:pt>
                  <c:pt idx="318">
                    <c:v>White</c:v>
                  </c:pt>
                  <c:pt idx="319">
                    <c:v>White</c:v>
                  </c:pt>
                  <c:pt idx="320">
                    <c:v>White</c:v>
                  </c:pt>
                  <c:pt idx="321">
                    <c:v>White</c:v>
                  </c:pt>
                  <c:pt idx="322">
                    <c:v>White</c:v>
                  </c:pt>
                  <c:pt idx="323">
                    <c:v>White</c:v>
                  </c:pt>
                  <c:pt idx="324">
                    <c:v>White</c:v>
                  </c:pt>
                  <c:pt idx="325">
                    <c:v>White</c:v>
                  </c:pt>
                  <c:pt idx="326">
                    <c:v>White</c:v>
                  </c:pt>
                  <c:pt idx="327">
                    <c:v>White</c:v>
                  </c:pt>
                  <c:pt idx="328">
                    <c:v>White</c:v>
                  </c:pt>
                  <c:pt idx="329">
                    <c:v>White</c:v>
                  </c:pt>
                  <c:pt idx="330">
                    <c:v>White</c:v>
                  </c:pt>
                  <c:pt idx="331">
                    <c:v>White</c:v>
                  </c:pt>
                  <c:pt idx="332">
                    <c:v>White</c:v>
                  </c:pt>
                  <c:pt idx="333">
                    <c:v>White</c:v>
                  </c:pt>
                  <c:pt idx="334">
                    <c:v>White</c:v>
                  </c:pt>
                  <c:pt idx="335">
                    <c:v>White</c:v>
                  </c:pt>
                  <c:pt idx="336">
                    <c:v>White</c:v>
                  </c:pt>
                  <c:pt idx="337">
                    <c:v>White</c:v>
                  </c:pt>
                  <c:pt idx="338">
                    <c:v>White</c:v>
                  </c:pt>
                  <c:pt idx="339">
                    <c:v>White</c:v>
                  </c:pt>
                  <c:pt idx="340">
                    <c:v>White</c:v>
                  </c:pt>
                  <c:pt idx="341">
                    <c:v>White</c:v>
                  </c:pt>
                  <c:pt idx="342">
                    <c:v>White</c:v>
                  </c:pt>
                  <c:pt idx="343">
                    <c:v>White</c:v>
                  </c:pt>
                  <c:pt idx="344">
                    <c:v>White</c:v>
                  </c:pt>
                  <c:pt idx="345">
                    <c:v>White</c:v>
                  </c:pt>
                  <c:pt idx="346">
                    <c:v>White</c:v>
                  </c:pt>
                  <c:pt idx="347">
                    <c:v>White</c:v>
                  </c:pt>
                  <c:pt idx="348">
                    <c:v>White</c:v>
                  </c:pt>
                  <c:pt idx="349">
                    <c:v>White</c:v>
                  </c:pt>
                  <c:pt idx="350">
                    <c:v>White</c:v>
                  </c:pt>
                  <c:pt idx="351">
                    <c:v>White</c:v>
                  </c:pt>
                  <c:pt idx="352">
                    <c:v>White</c:v>
                  </c:pt>
                  <c:pt idx="353">
                    <c:v>White</c:v>
                  </c:pt>
                  <c:pt idx="354">
                    <c:v>White</c:v>
                  </c:pt>
                  <c:pt idx="355">
                    <c:v>White</c:v>
                  </c:pt>
                  <c:pt idx="356">
                    <c:v>White</c:v>
                  </c:pt>
                  <c:pt idx="357">
                    <c:v>White</c:v>
                  </c:pt>
                  <c:pt idx="358">
                    <c:v>White</c:v>
                  </c:pt>
                  <c:pt idx="359">
                    <c:v>White</c:v>
                  </c:pt>
                  <c:pt idx="360">
                    <c:v>White</c:v>
                  </c:pt>
                  <c:pt idx="361">
                    <c:v>White</c:v>
                  </c:pt>
                  <c:pt idx="362">
                    <c:v>White</c:v>
                  </c:pt>
                  <c:pt idx="363">
                    <c:v>White</c:v>
                  </c:pt>
                  <c:pt idx="364">
                    <c:v>White</c:v>
                  </c:pt>
                  <c:pt idx="365">
                    <c:v>White</c:v>
                  </c:pt>
                  <c:pt idx="366">
                    <c:v>White</c:v>
                  </c:pt>
                  <c:pt idx="367">
                    <c:v>White</c:v>
                  </c:pt>
                  <c:pt idx="368">
                    <c:v>White</c:v>
                  </c:pt>
                  <c:pt idx="369">
                    <c:v>White</c:v>
                  </c:pt>
                  <c:pt idx="370">
                    <c:v>White</c:v>
                  </c:pt>
                  <c:pt idx="371">
                    <c:v>White</c:v>
                  </c:pt>
                  <c:pt idx="372">
                    <c:v>White</c:v>
                  </c:pt>
                  <c:pt idx="373">
                    <c:v>White</c:v>
                  </c:pt>
                  <c:pt idx="374">
                    <c:v>White</c:v>
                  </c:pt>
                  <c:pt idx="375">
                    <c:v>White</c:v>
                  </c:pt>
                  <c:pt idx="376">
                    <c:v>White</c:v>
                  </c:pt>
                  <c:pt idx="377">
                    <c:v>White</c:v>
                  </c:pt>
                  <c:pt idx="378">
                    <c:v>White</c:v>
                  </c:pt>
                  <c:pt idx="379">
                    <c:v>White</c:v>
                  </c:pt>
                  <c:pt idx="380">
                    <c:v>White</c:v>
                  </c:pt>
                  <c:pt idx="381">
                    <c:v>White</c:v>
                  </c:pt>
                  <c:pt idx="382">
                    <c:v>White</c:v>
                  </c:pt>
                  <c:pt idx="383">
                    <c:v>White</c:v>
                  </c:pt>
                  <c:pt idx="384">
                    <c:v>White</c:v>
                  </c:pt>
                  <c:pt idx="385">
                    <c:v>White</c:v>
                  </c:pt>
                  <c:pt idx="386">
                    <c:v>White</c:v>
                  </c:pt>
                  <c:pt idx="387">
                    <c:v>White</c:v>
                  </c:pt>
                  <c:pt idx="388">
                    <c:v>White</c:v>
                  </c:pt>
                  <c:pt idx="389">
                    <c:v>White</c:v>
                  </c:pt>
                  <c:pt idx="390">
                    <c:v>White</c:v>
                  </c:pt>
                  <c:pt idx="391">
                    <c:v>White</c:v>
                  </c:pt>
                  <c:pt idx="392">
                    <c:v>White</c:v>
                  </c:pt>
                  <c:pt idx="393">
                    <c:v>White</c:v>
                  </c:pt>
                  <c:pt idx="394">
                    <c:v>White</c:v>
                  </c:pt>
                  <c:pt idx="395">
                    <c:v>White</c:v>
                  </c:pt>
                  <c:pt idx="396">
                    <c:v>White</c:v>
                  </c:pt>
                  <c:pt idx="397">
                    <c:v>White</c:v>
                  </c:pt>
                  <c:pt idx="398">
                    <c:v>White</c:v>
                  </c:pt>
                  <c:pt idx="399">
                    <c:v>White</c:v>
                  </c:pt>
                  <c:pt idx="400">
                    <c:v>White</c:v>
                  </c:pt>
                  <c:pt idx="401">
                    <c:v>White</c:v>
                  </c:pt>
                  <c:pt idx="402">
                    <c:v>White</c:v>
                  </c:pt>
                  <c:pt idx="403">
                    <c:v>White</c:v>
                  </c:pt>
                  <c:pt idx="404">
                    <c:v>White</c:v>
                  </c:pt>
                  <c:pt idx="405">
                    <c:v>White</c:v>
                  </c:pt>
                  <c:pt idx="406">
                    <c:v>White</c:v>
                  </c:pt>
                  <c:pt idx="407">
                    <c:v>White</c:v>
                  </c:pt>
                  <c:pt idx="408">
                    <c:v>White</c:v>
                  </c:pt>
                  <c:pt idx="409">
                    <c:v>White</c:v>
                  </c:pt>
                  <c:pt idx="410">
                    <c:v>White</c:v>
                  </c:pt>
                  <c:pt idx="411">
                    <c:v>White</c:v>
                  </c:pt>
                  <c:pt idx="412">
                    <c:v>White</c:v>
                  </c:pt>
                  <c:pt idx="413">
                    <c:v>White</c:v>
                  </c:pt>
                  <c:pt idx="414">
                    <c:v>White</c:v>
                  </c:pt>
                  <c:pt idx="415">
                    <c:v>White</c:v>
                  </c:pt>
                  <c:pt idx="416">
                    <c:v>White</c:v>
                  </c:pt>
                  <c:pt idx="417">
                    <c:v>White</c:v>
                  </c:pt>
                  <c:pt idx="418">
                    <c:v>White</c:v>
                  </c:pt>
                  <c:pt idx="419">
                    <c:v>White</c:v>
                  </c:pt>
                  <c:pt idx="420">
                    <c:v>White</c:v>
                  </c:pt>
                  <c:pt idx="421">
                    <c:v>White</c:v>
                  </c:pt>
                  <c:pt idx="422">
                    <c:v>White</c:v>
                  </c:pt>
                  <c:pt idx="423">
                    <c:v>White</c:v>
                  </c:pt>
                  <c:pt idx="424">
                    <c:v>White</c:v>
                  </c:pt>
                  <c:pt idx="425">
                    <c:v>White</c:v>
                  </c:pt>
                  <c:pt idx="426">
                    <c:v>White</c:v>
                  </c:pt>
                  <c:pt idx="427">
                    <c:v>White</c:v>
                  </c:pt>
                  <c:pt idx="428">
                    <c:v>White</c:v>
                  </c:pt>
                  <c:pt idx="429">
                    <c:v>White</c:v>
                  </c:pt>
                  <c:pt idx="430">
                    <c:v>White</c:v>
                  </c:pt>
                  <c:pt idx="431">
                    <c:v>White</c:v>
                  </c:pt>
                  <c:pt idx="432">
                    <c:v>White</c:v>
                  </c:pt>
                  <c:pt idx="433">
                    <c:v>White</c:v>
                  </c:pt>
                  <c:pt idx="434">
                    <c:v>White</c:v>
                  </c:pt>
                  <c:pt idx="435">
                    <c:v>White</c:v>
                  </c:pt>
                  <c:pt idx="436">
                    <c:v>White</c:v>
                  </c:pt>
                  <c:pt idx="437">
                    <c:v>White</c:v>
                  </c:pt>
                  <c:pt idx="438">
                    <c:v>White</c:v>
                  </c:pt>
                  <c:pt idx="439">
                    <c:v>White</c:v>
                  </c:pt>
                  <c:pt idx="440">
                    <c:v>White</c:v>
                  </c:pt>
                  <c:pt idx="441">
                    <c:v>White</c:v>
                  </c:pt>
                  <c:pt idx="442">
                    <c:v>White</c:v>
                  </c:pt>
                  <c:pt idx="443">
                    <c:v>White</c:v>
                  </c:pt>
                  <c:pt idx="444">
                    <c:v>White</c:v>
                  </c:pt>
                  <c:pt idx="445">
                    <c:v>White</c:v>
                  </c:pt>
                  <c:pt idx="446">
                    <c:v>White</c:v>
                  </c:pt>
                  <c:pt idx="447">
                    <c:v>White</c:v>
                  </c:pt>
                  <c:pt idx="448">
                    <c:v>White</c:v>
                  </c:pt>
                  <c:pt idx="449">
                    <c:v>White</c:v>
                  </c:pt>
                  <c:pt idx="450">
                    <c:v>White</c:v>
                  </c:pt>
                  <c:pt idx="451">
                    <c:v>White</c:v>
                  </c:pt>
                  <c:pt idx="452">
                    <c:v>White</c:v>
                  </c:pt>
                  <c:pt idx="453">
                    <c:v>White</c:v>
                  </c:pt>
                  <c:pt idx="454">
                    <c:v>White</c:v>
                  </c:pt>
                  <c:pt idx="455">
                    <c:v>White</c:v>
                  </c:pt>
                  <c:pt idx="456">
                    <c:v>White</c:v>
                  </c:pt>
                  <c:pt idx="457">
                    <c:v>White</c:v>
                  </c:pt>
                  <c:pt idx="458">
                    <c:v>White</c:v>
                  </c:pt>
                  <c:pt idx="459">
                    <c:v>White</c:v>
                  </c:pt>
                  <c:pt idx="460">
                    <c:v>White</c:v>
                  </c:pt>
                  <c:pt idx="461">
                    <c:v>White</c:v>
                  </c:pt>
                  <c:pt idx="462">
                    <c:v>White</c:v>
                  </c:pt>
                  <c:pt idx="463">
                    <c:v>White</c:v>
                  </c:pt>
                  <c:pt idx="464">
                    <c:v>White</c:v>
                  </c:pt>
                  <c:pt idx="465">
                    <c:v>White</c:v>
                  </c:pt>
                  <c:pt idx="466">
                    <c:v>White</c:v>
                  </c:pt>
                  <c:pt idx="467">
                    <c:v>White</c:v>
                  </c:pt>
                  <c:pt idx="468">
                    <c:v>White</c:v>
                  </c:pt>
                  <c:pt idx="469">
                    <c:v>White</c:v>
                  </c:pt>
                  <c:pt idx="470">
                    <c:v>White</c:v>
                  </c:pt>
                  <c:pt idx="471">
                    <c:v>White</c:v>
                  </c:pt>
                  <c:pt idx="472">
                    <c:v>White</c:v>
                  </c:pt>
                  <c:pt idx="473">
                    <c:v>White</c:v>
                  </c:pt>
                  <c:pt idx="474">
                    <c:v>White</c:v>
                  </c:pt>
                  <c:pt idx="475">
                    <c:v>White</c:v>
                  </c:pt>
                  <c:pt idx="476">
                    <c:v>White</c:v>
                  </c:pt>
                  <c:pt idx="477">
                    <c:v>White</c:v>
                  </c:pt>
                  <c:pt idx="478">
                    <c:v>White</c:v>
                  </c:pt>
                  <c:pt idx="479">
                    <c:v>White</c:v>
                  </c:pt>
                  <c:pt idx="480">
                    <c:v>White</c:v>
                  </c:pt>
                  <c:pt idx="481">
                    <c:v>White</c:v>
                  </c:pt>
                  <c:pt idx="482">
                    <c:v>White</c:v>
                  </c:pt>
                  <c:pt idx="483">
                    <c:v>White</c:v>
                  </c:pt>
                  <c:pt idx="484">
                    <c:v>White</c:v>
                  </c:pt>
                  <c:pt idx="485">
                    <c:v>White</c:v>
                  </c:pt>
                  <c:pt idx="486">
                    <c:v>White</c:v>
                  </c:pt>
                  <c:pt idx="487">
                    <c:v>White</c:v>
                  </c:pt>
                  <c:pt idx="488">
                    <c:v>White</c:v>
                  </c:pt>
                  <c:pt idx="489">
                    <c:v>White</c:v>
                  </c:pt>
                  <c:pt idx="490">
                    <c:v>White</c:v>
                  </c:pt>
                  <c:pt idx="491">
                    <c:v>White</c:v>
                  </c:pt>
                  <c:pt idx="492">
                    <c:v>White</c:v>
                  </c:pt>
                  <c:pt idx="493">
                    <c:v>White</c:v>
                  </c:pt>
                  <c:pt idx="494">
                    <c:v>White</c:v>
                  </c:pt>
                  <c:pt idx="495">
                    <c:v>White</c:v>
                  </c:pt>
                  <c:pt idx="496">
                    <c:v>White</c:v>
                  </c:pt>
                  <c:pt idx="497">
                    <c:v>White</c:v>
                  </c:pt>
                  <c:pt idx="498">
                    <c:v>White</c:v>
                  </c:pt>
                  <c:pt idx="499">
                    <c:v>White</c:v>
                  </c:pt>
                  <c:pt idx="500">
                    <c:v>White</c:v>
                  </c:pt>
                  <c:pt idx="501">
                    <c:v>White</c:v>
                  </c:pt>
                  <c:pt idx="502">
                    <c:v>White</c:v>
                  </c:pt>
                  <c:pt idx="503">
                    <c:v>White</c:v>
                  </c:pt>
                  <c:pt idx="504">
                    <c:v>White</c:v>
                  </c:pt>
                  <c:pt idx="505">
                    <c:v>White</c:v>
                  </c:pt>
                  <c:pt idx="506">
                    <c:v>White</c:v>
                  </c:pt>
                  <c:pt idx="507">
                    <c:v>White</c:v>
                  </c:pt>
                  <c:pt idx="508">
                    <c:v>White</c:v>
                  </c:pt>
                  <c:pt idx="509">
                    <c:v>White</c:v>
                  </c:pt>
                  <c:pt idx="510">
                    <c:v>White</c:v>
                  </c:pt>
                  <c:pt idx="511">
                    <c:v>White</c:v>
                  </c:pt>
                  <c:pt idx="512">
                    <c:v>White</c:v>
                  </c:pt>
                  <c:pt idx="513">
                    <c:v>White</c:v>
                  </c:pt>
                  <c:pt idx="514">
                    <c:v>White</c:v>
                  </c:pt>
                  <c:pt idx="515">
                    <c:v>White</c:v>
                  </c:pt>
                </c:lvl>
                <c:lvl>
                  <c:pt idx="0">
                    <c:v>5050</c:v>
                  </c:pt>
                  <c:pt idx="1">
                    <c:v>5050</c:v>
                  </c:pt>
                  <c:pt idx="2">
                    <c:v>5050</c:v>
                  </c:pt>
                  <c:pt idx="3">
                    <c:v>5050</c:v>
                  </c:pt>
                  <c:pt idx="4">
                    <c:v>5050</c:v>
                  </c:pt>
                  <c:pt idx="5">
                    <c:v>5050</c:v>
                  </c:pt>
                  <c:pt idx="6">
                    <c:v>5050</c:v>
                  </c:pt>
                  <c:pt idx="7">
                    <c:v>5050</c:v>
                  </c:pt>
                  <c:pt idx="8">
                    <c:v>5050</c:v>
                  </c:pt>
                  <c:pt idx="9">
                    <c:v>5050</c:v>
                  </c:pt>
                  <c:pt idx="10">
                    <c:v>5050</c:v>
                  </c:pt>
                  <c:pt idx="11">
                    <c:v>5050</c:v>
                  </c:pt>
                  <c:pt idx="12">
                    <c:v>5050</c:v>
                  </c:pt>
                  <c:pt idx="13">
                    <c:v>5050</c:v>
                  </c:pt>
                  <c:pt idx="14">
                    <c:v>5050</c:v>
                  </c:pt>
                  <c:pt idx="15">
                    <c:v>5050</c:v>
                  </c:pt>
                  <c:pt idx="16">
                    <c:v>5050</c:v>
                  </c:pt>
                  <c:pt idx="17">
                    <c:v>5050</c:v>
                  </c:pt>
                  <c:pt idx="18">
                    <c:v>5050</c:v>
                  </c:pt>
                  <c:pt idx="19">
                    <c:v>5050</c:v>
                  </c:pt>
                  <c:pt idx="20">
                    <c:v>5050</c:v>
                  </c:pt>
                  <c:pt idx="21">
                    <c:v>5050</c:v>
                  </c:pt>
                  <c:pt idx="22">
                    <c:v>5050</c:v>
                  </c:pt>
                  <c:pt idx="23">
                    <c:v>5050</c:v>
                  </c:pt>
                  <c:pt idx="24">
                    <c:v>5050</c:v>
                  </c:pt>
                  <c:pt idx="25">
                    <c:v>5050</c:v>
                  </c:pt>
                  <c:pt idx="26">
                    <c:v>5050</c:v>
                  </c:pt>
                  <c:pt idx="27">
                    <c:v>5050</c:v>
                  </c:pt>
                  <c:pt idx="28">
                    <c:v>5050</c:v>
                  </c:pt>
                  <c:pt idx="29">
                    <c:v>5050</c:v>
                  </c:pt>
                  <c:pt idx="30">
                    <c:v>5050</c:v>
                  </c:pt>
                  <c:pt idx="31">
                    <c:v>5050</c:v>
                  </c:pt>
                  <c:pt idx="32">
                    <c:v>5050</c:v>
                  </c:pt>
                  <c:pt idx="33">
                    <c:v>5050</c:v>
                  </c:pt>
                  <c:pt idx="34">
                    <c:v>5050</c:v>
                  </c:pt>
                  <c:pt idx="35">
                    <c:v>5050</c:v>
                  </c:pt>
                  <c:pt idx="36">
                    <c:v>5050</c:v>
                  </c:pt>
                  <c:pt idx="37">
                    <c:v>5050</c:v>
                  </c:pt>
                  <c:pt idx="38">
                    <c:v>5050</c:v>
                  </c:pt>
                  <c:pt idx="39">
                    <c:v>5050</c:v>
                  </c:pt>
                  <c:pt idx="40">
                    <c:v>5050</c:v>
                  </c:pt>
                  <c:pt idx="41">
                    <c:v>5050</c:v>
                  </c:pt>
                  <c:pt idx="42">
                    <c:v>5050</c:v>
                  </c:pt>
                  <c:pt idx="43">
                    <c:v>5050</c:v>
                  </c:pt>
                  <c:pt idx="44">
                    <c:v>5050</c:v>
                  </c:pt>
                  <c:pt idx="45">
                    <c:v>5050</c:v>
                  </c:pt>
                  <c:pt idx="46">
                    <c:v>5050</c:v>
                  </c:pt>
                  <c:pt idx="47">
                    <c:v>5050</c:v>
                  </c:pt>
                  <c:pt idx="48">
                    <c:v>5050</c:v>
                  </c:pt>
                  <c:pt idx="49">
                    <c:v>5050</c:v>
                  </c:pt>
                  <c:pt idx="50">
                    <c:v>5050</c:v>
                  </c:pt>
                  <c:pt idx="51">
                    <c:v>5050</c:v>
                  </c:pt>
                  <c:pt idx="52">
                    <c:v>5050</c:v>
                  </c:pt>
                  <c:pt idx="53">
                    <c:v>5050</c:v>
                  </c:pt>
                  <c:pt idx="54">
                    <c:v>5050</c:v>
                  </c:pt>
                  <c:pt idx="55">
                    <c:v>5050</c:v>
                  </c:pt>
                  <c:pt idx="56">
                    <c:v>5050</c:v>
                  </c:pt>
                  <c:pt idx="57">
                    <c:v>5050</c:v>
                  </c:pt>
                  <c:pt idx="58">
                    <c:v>5050</c:v>
                  </c:pt>
                  <c:pt idx="59">
                    <c:v>5050</c:v>
                  </c:pt>
                  <c:pt idx="60">
                    <c:v>5050</c:v>
                  </c:pt>
                  <c:pt idx="61">
                    <c:v>5050</c:v>
                  </c:pt>
                  <c:pt idx="62">
                    <c:v>5050</c:v>
                  </c:pt>
                  <c:pt idx="63">
                    <c:v>5050</c:v>
                  </c:pt>
                  <c:pt idx="64">
                    <c:v>5050</c:v>
                  </c:pt>
                  <c:pt idx="65">
                    <c:v>5050</c:v>
                  </c:pt>
                  <c:pt idx="66">
                    <c:v>5050</c:v>
                  </c:pt>
                  <c:pt idx="67">
                    <c:v>5050</c:v>
                  </c:pt>
                  <c:pt idx="68">
                    <c:v>5050</c:v>
                  </c:pt>
                  <c:pt idx="69">
                    <c:v>5050</c:v>
                  </c:pt>
                  <c:pt idx="70">
                    <c:v>5050</c:v>
                  </c:pt>
                  <c:pt idx="71">
                    <c:v>5050</c:v>
                  </c:pt>
                  <c:pt idx="72">
                    <c:v>5050</c:v>
                  </c:pt>
                  <c:pt idx="73">
                    <c:v>5050</c:v>
                  </c:pt>
                  <c:pt idx="74">
                    <c:v>5050</c:v>
                  </c:pt>
                  <c:pt idx="75">
                    <c:v>5050</c:v>
                  </c:pt>
                  <c:pt idx="76">
                    <c:v>5050</c:v>
                  </c:pt>
                  <c:pt idx="77">
                    <c:v>5050</c:v>
                  </c:pt>
                  <c:pt idx="78">
                    <c:v>5050</c:v>
                  </c:pt>
                  <c:pt idx="79">
                    <c:v>5050</c:v>
                  </c:pt>
                  <c:pt idx="80">
                    <c:v>5050</c:v>
                  </c:pt>
                  <c:pt idx="81">
                    <c:v>5050</c:v>
                  </c:pt>
                  <c:pt idx="82">
                    <c:v>5050</c:v>
                  </c:pt>
                  <c:pt idx="83">
                    <c:v>5050</c:v>
                  </c:pt>
                  <c:pt idx="84">
                    <c:v>5050</c:v>
                  </c:pt>
                  <c:pt idx="85">
                    <c:v>5050</c:v>
                  </c:pt>
                  <c:pt idx="86">
                    <c:v>5050</c:v>
                  </c:pt>
                  <c:pt idx="87">
                    <c:v>5050</c:v>
                  </c:pt>
                  <c:pt idx="88">
                    <c:v>5050</c:v>
                  </c:pt>
                  <c:pt idx="89">
                    <c:v>5050</c:v>
                  </c:pt>
                  <c:pt idx="90">
                    <c:v>5050</c:v>
                  </c:pt>
                  <c:pt idx="91">
                    <c:v>5050</c:v>
                  </c:pt>
                  <c:pt idx="92">
                    <c:v>5050</c:v>
                  </c:pt>
                  <c:pt idx="93">
                    <c:v>5050</c:v>
                  </c:pt>
                  <c:pt idx="94">
                    <c:v>5050</c:v>
                  </c:pt>
                  <c:pt idx="95">
                    <c:v>5050</c:v>
                  </c:pt>
                  <c:pt idx="96">
                    <c:v>5050</c:v>
                  </c:pt>
                  <c:pt idx="97">
                    <c:v>5050</c:v>
                  </c:pt>
                  <c:pt idx="98">
                    <c:v>5050</c:v>
                  </c:pt>
                  <c:pt idx="99">
                    <c:v>5050</c:v>
                  </c:pt>
                  <c:pt idx="100">
                    <c:v>5050</c:v>
                  </c:pt>
                  <c:pt idx="101">
                    <c:v>5050</c:v>
                  </c:pt>
                  <c:pt idx="102">
                    <c:v>5050</c:v>
                  </c:pt>
                  <c:pt idx="103">
                    <c:v>5050</c:v>
                  </c:pt>
                  <c:pt idx="104">
                    <c:v>5050</c:v>
                  </c:pt>
                  <c:pt idx="105">
                    <c:v>5050</c:v>
                  </c:pt>
                  <c:pt idx="106">
                    <c:v>5050</c:v>
                  </c:pt>
                  <c:pt idx="107">
                    <c:v>5050</c:v>
                  </c:pt>
                  <c:pt idx="108">
                    <c:v>5050</c:v>
                  </c:pt>
                  <c:pt idx="109">
                    <c:v>5050</c:v>
                  </c:pt>
                  <c:pt idx="110">
                    <c:v>5050</c:v>
                  </c:pt>
                  <c:pt idx="111">
                    <c:v>5050</c:v>
                  </c:pt>
                  <c:pt idx="112">
                    <c:v>5050</c:v>
                  </c:pt>
                  <c:pt idx="113">
                    <c:v>5050</c:v>
                  </c:pt>
                  <c:pt idx="114">
                    <c:v>5050</c:v>
                  </c:pt>
                  <c:pt idx="115">
                    <c:v>5050</c:v>
                  </c:pt>
                  <c:pt idx="116">
                    <c:v>5050</c:v>
                  </c:pt>
                  <c:pt idx="117">
                    <c:v>5050</c:v>
                  </c:pt>
                  <c:pt idx="118">
                    <c:v>5050</c:v>
                  </c:pt>
                  <c:pt idx="119">
                    <c:v>5050</c:v>
                  </c:pt>
                  <c:pt idx="120">
                    <c:v>5050</c:v>
                  </c:pt>
                  <c:pt idx="121">
                    <c:v>5050</c:v>
                  </c:pt>
                  <c:pt idx="122">
                    <c:v>5050</c:v>
                  </c:pt>
                  <c:pt idx="123">
                    <c:v>5050</c:v>
                  </c:pt>
                  <c:pt idx="124">
                    <c:v>5050</c:v>
                  </c:pt>
                  <c:pt idx="125">
                    <c:v>5050</c:v>
                  </c:pt>
                  <c:pt idx="126">
                    <c:v>5050</c:v>
                  </c:pt>
                  <c:pt idx="127">
                    <c:v>5050</c:v>
                  </c:pt>
                  <c:pt idx="128">
                    <c:v>5050</c:v>
                  </c:pt>
                  <c:pt idx="129">
                    <c:v>5050</c:v>
                  </c:pt>
                  <c:pt idx="130">
                    <c:v>5050</c:v>
                  </c:pt>
                  <c:pt idx="131">
                    <c:v>5050</c:v>
                  </c:pt>
                  <c:pt idx="132">
                    <c:v>5050</c:v>
                  </c:pt>
                  <c:pt idx="133">
                    <c:v>5050</c:v>
                  </c:pt>
                  <c:pt idx="134">
                    <c:v>5050</c:v>
                  </c:pt>
                  <c:pt idx="135">
                    <c:v>5050</c:v>
                  </c:pt>
                  <c:pt idx="136">
                    <c:v>5050</c:v>
                  </c:pt>
                  <c:pt idx="137">
                    <c:v>5050</c:v>
                  </c:pt>
                  <c:pt idx="138">
                    <c:v>5050</c:v>
                  </c:pt>
                  <c:pt idx="139">
                    <c:v>5050</c:v>
                  </c:pt>
                  <c:pt idx="140">
                    <c:v>5050</c:v>
                  </c:pt>
                  <c:pt idx="141">
                    <c:v>5050</c:v>
                  </c:pt>
                  <c:pt idx="142">
                    <c:v>5050</c:v>
                  </c:pt>
                  <c:pt idx="143">
                    <c:v>5050</c:v>
                  </c:pt>
                  <c:pt idx="144">
                    <c:v>5050</c:v>
                  </c:pt>
                  <c:pt idx="145">
                    <c:v>5050</c:v>
                  </c:pt>
                  <c:pt idx="146">
                    <c:v>5050</c:v>
                  </c:pt>
                  <c:pt idx="147">
                    <c:v>5050</c:v>
                  </c:pt>
                  <c:pt idx="148">
                    <c:v>5050</c:v>
                  </c:pt>
                  <c:pt idx="149">
                    <c:v>5050</c:v>
                  </c:pt>
                  <c:pt idx="150">
                    <c:v>5050</c:v>
                  </c:pt>
                  <c:pt idx="151">
                    <c:v>5050</c:v>
                  </c:pt>
                  <c:pt idx="152">
                    <c:v>5050</c:v>
                  </c:pt>
                  <c:pt idx="153">
                    <c:v>5050</c:v>
                  </c:pt>
                  <c:pt idx="154">
                    <c:v>5050</c:v>
                  </c:pt>
                  <c:pt idx="155">
                    <c:v>5050</c:v>
                  </c:pt>
                  <c:pt idx="156">
                    <c:v>5050</c:v>
                  </c:pt>
                  <c:pt idx="157">
                    <c:v>5050</c:v>
                  </c:pt>
                  <c:pt idx="158">
                    <c:v>5050</c:v>
                  </c:pt>
                  <c:pt idx="159">
                    <c:v>5050</c:v>
                  </c:pt>
                  <c:pt idx="160">
                    <c:v>5050</c:v>
                  </c:pt>
                  <c:pt idx="161">
                    <c:v>5050</c:v>
                  </c:pt>
                  <c:pt idx="162">
                    <c:v>5050</c:v>
                  </c:pt>
                  <c:pt idx="163">
                    <c:v>5050</c:v>
                  </c:pt>
                  <c:pt idx="164">
                    <c:v>5050</c:v>
                  </c:pt>
                  <c:pt idx="165">
                    <c:v>5050</c:v>
                  </c:pt>
                  <c:pt idx="166">
                    <c:v>5050</c:v>
                  </c:pt>
                  <c:pt idx="167">
                    <c:v>5050</c:v>
                  </c:pt>
                  <c:pt idx="168">
                    <c:v>5050</c:v>
                  </c:pt>
                  <c:pt idx="169">
                    <c:v>5050</c:v>
                  </c:pt>
                  <c:pt idx="170">
                    <c:v>5050</c:v>
                  </c:pt>
                  <c:pt idx="171">
                    <c:v>5050</c:v>
                  </c:pt>
                  <c:pt idx="172">
                    <c:v>5050</c:v>
                  </c:pt>
                  <c:pt idx="173">
                    <c:v>5050</c:v>
                  </c:pt>
                  <c:pt idx="174">
                    <c:v>5050</c:v>
                  </c:pt>
                  <c:pt idx="175">
                    <c:v>5050</c:v>
                  </c:pt>
                  <c:pt idx="176">
                    <c:v>5050</c:v>
                  </c:pt>
                  <c:pt idx="177">
                    <c:v>5050</c:v>
                  </c:pt>
                  <c:pt idx="178">
                    <c:v>5050</c:v>
                  </c:pt>
                  <c:pt idx="179">
                    <c:v>5050</c:v>
                  </c:pt>
                  <c:pt idx="180">
                    <c:v>5050</c:v>
                  </c:pt>
                  <c:pt idx="181">
                    <c:v>5050</c:v>
                  </c:pt>
                  <c:pt idx="182">
                    <c:v>5050</c:v>
                  </c:pt>
                  <c:pt idx="183">
                    <c:v>5050</c:v>
                  </c:pt>
                  <c:pt idx="184">
                    <c:v>5050</c:v>
                  </c:pt>
                  <c:pt idx="185">
                    <c:v>5050</c:v>
                  </c:pt>
                  <c:pt idx="186">
                    <c:v>5050</c:v>
                  </c:pt>
                  <c:pt idx="187">
                    <c:v>5050</c:v>
                  </c:pt>
                  <c:pt idx="188">
                    <c:v>5050</c:v>
                  </c:pt>
                  <c:pt idx="189">
                    <c:v>5050</c:v>
                  </c:pt>
                  <c:pt idx="190">
                    <c:v>5050</c:v>
                  </c:pt>
                  <c:pt idx="191">
                    <c:v>5050</c:v>
                  </c:pt>
                  <c:pt idx="192">
                    <c:v>5050</c:v>
                  </c:pt>
                  <c:pt idx="193">
                    <c:v>5050</c:v>
                  </c:pt>
                  <c:pt idx="194">
                    <c:v>5050</c:v>
                  </c:pt>
                  <c:pt idx="195">
                    <c:v>5050</c:v>
                  </c:pt>
                  <c:pt idx="196">
                    <c:v>5050</c:v>
                  </c:pt>
                  <c:pt idx="197">
                    <c:v>5050</c:v>
                  </c:pt>
                  <c:pt idx="198">
                    <c:v>5050</c:v>
                  </c:pt>
                  <c:pt idx="199">
                    <c:v>5050</c:v>
                  </c:pt>
                  <c:pt idx="200">
                    <c:v>5050</c:v>
                  </c:pt>
                  <c:pt idx="201">
                    <c:v>5050</c:v>
                  </c:pt>
                  <c:pt idx="202">
                    <c:v>5050</c:v>
                  </c:pt>
                  <c:pt idx="203">
                    <c:v>5050</c:v>
                  </c:pt>
                  <c:pt idx="204">
                    <c:v>5050</c:v>
                  </c:pt>
                  <c:pt idx="205">
                    <c:v>5050</c:v>
                  </c:pt>
                  <c:pt idx="206">
                    <c:v>5050</c:v>
                  </c:pt>
                  <c:pt idx="207">
                    <c:v>5050</c:v>
                  </c:pt>
                  <c:pt idx="208">
                    <c:v>5050</c:v>
                  </c:pt>
                  <c:pt idx="209">
                    <c:v>5050</c:v>
                  </c:pt>
                  <c:pt idx="210">
                    <c:v>5050</c:v>
                  </c:pt>
                  <c:pt idx="211">
                    <c:v>5050</c:v>
                  </c:pt>
                  <c:pt idx="212">
                    <c:v>5050</c:v>
                  </c:pt>
                  <c:pt idx="213">
                    <c:v>5050</c:v>
                  </c:pt>
                  <c:pt idx="214">
                    <c:v>5050</c:v>
                  </c:pt>
                  <c:pt idx="215">
                    <c:v>5050</c:v>
                  </c:pt>
                  <c:pt idx="216">
                    <c:v>5050</c:v>
                  </c:pt>
                  <c:pt idx="217">
                    <c:v>5050</c:v>
                  </c:pt>
                  <c:pt idx="218">
                    <c:v>5050</c:v>
                  </c:pt>
                  <c:pt idx="219">
                    <c:v>5050</c:v>
                  </c:pt>
                  <c:pt idx="220">
                    <c:v>5050</c:v>
                  </c:pt>
                  <c:pt idx="221">
                    <c:v>5050</c:v>
                  </c:pt>
                  <c:pt idx="222">
                    <c:v>5050</c:v>
                  </c:pt>
                  <c:pt idx="223">
                    <c:v>5050</c:v>
                  </c:pt>
                  <c:pt idx="224">
                    <c:v>5050</c:v>
                  </c:pt>
                  <c:pt idx="225">
                    <c:v>5050</c:v>
                  </c:pt>
                  <c:pt idx="226">
                    <c:v>5050</c:v>
                  </c:pt>
                  <c:pt idx="227">
                    <c:v>5050</c:v>
                  </c:pt>
                  <c:pt idx="228">
                    <c:v>5050</c:v>
                  </c:pt>
                  <c:pt idx="229">
                    <c:v>5050</c:v>
                  </c:pt>
                  <c:pt idx="230">
                    <c:v>5050</c:v>
                  </c:pt>
                  <c:pt idx="231">
                    <c:v>5050</c:v>
                  </c:pt>
                  <c:pt idx="232">
                    <c:v>5050</c:v>
                  </c:pt>
                  <c:pt idx="233">
                    <c:v>5050</c:v>
                  </c:pt>
                  <c:pt idx="234">
                    <c:v>5050</c:v>
                  </c:pt>
                  <c:pt idx="235">
                    <c:v>5050</c:v>
                  </c:pt>
                  <c:pt idx="236">
                    <c:v>5050</c:v>
                  </c:pt>
                  <c:pt idx="237">
                    <c:v>5050</c:v>
                  </c:pt>
                  <c:pt idx="238">
                    <c:v>5050</c:v>
                  </c:pt>
                  <c:pt idx="239">
                    <c:v>5050</c:v>
                  </c:pt>
                  <c:pt idx="240">
                    <c:v>5050</c:v>
                  </c:pt>
                  <c:pt idx="241">
                    <c:v>5050</c:v>
                  </c:pt>
                  <c:pt idx="242">
                    <c:v>5050</c:v>
                  </c:pt>
                  <c:pt idx="243">
                    <c:v>5050</c:v>
                  </c:pt>
                  <c:pt idx="244">
                    <c:v>5050</c:v>
                  </c:pt>
                  <c:pt idx="245">
                    <c:v>5050</c:v>
                  </c:pt>
                  <c:pt idx="246">
                    <c:v>5050</c:v>
                  </c:pt>
                  <c:pt idx="247">
                    <c:v>5050</c:v>
                  </c:pt>
                  <c:pt idx="248">
                    <c:v>5050</c:v>
                  </c:pt>
                  <c:pt idx="249">
                    <c:v>5050</c:v>
                  </c:pt>
                  <c:pt idx="250">
                    <c:v>5050</c:v>
                  </c:pt>
                  <c:pt idx="251">
                    <c:v>5050</c:v>
                  </c:pt>
                  <c:pt idx="252">
                    <c:v>5050</c:v>
                  </c:pt>
                  <c:pt idx="253">
                    <c:v>5050</c:v>
                  </c:pt>
                  <c:pt idx="254">
                    <c:v>5050</c:v>
                  </c:pt>
                  <c:pt idx="255">
                    <c:v>5050</c:v>
                  </c:pt>
                  <c:pt idx="256">
                    <c:v>5050</c:v>
                  </c:pt>
                  <c:pt idx="257">
                    <c:v>5050</c:v>
                  </c:pt>
                  <c:pt idx="258">
                    <c:v>5050</c:v>
                  </c:pt>
                  <c:pt idx="259">
                    <c:v>5050</c:v>
                  </c:pt>
                  <c:pt idx="260">
                    <c:v>5050</c:v>
                  </c:pt>
                  <c:pt idx="261">
                    <c:v>5050</c:v>
                  </c:pt>
                  <c:pt idx="262">
                    <c:v>5050</c:v>
                  </c:pt>
                  <c:pt idx="263">
                    <c:v>5050</c:v>
                  </c:pt>
                  <c:pt idx="264">
                    <c:v>5050</c:v>
                  </c:pt>
                  <c:pt idx="265">
                    <c:v>5050</c:v>
                  </c:pt>
                  <c:pt idx="266">
                    <c:v>5050</c:v>
                  </c:pt>
                  <c:pt idx="267">
                    <c:v>5050</c:v>
                  </c:pt>
                  <c:pt idx="268">
                    <c:v>5050</c:v>
                  </c:pt>
                  <c:pt idx="269">
                    <c:v>5050</c:v>
                  </c:pt>
                  <c:pt idx="270">
                    <c:v>5050</c:v>
                  </c:pt>
                  <c:pt idx="271">
                    <c:v>5050</c:v>
                  </c:pt>
                  <c:pt idx="272">
                    <c:v>5050</c:v>
                  </c:pt>
                  <c:pt idx="273">
                    <c:v>5050</c:v>
                  </c:pt>
                  <c:pt idx="274">
                    <c:v>5050</c:v>
                  </c:pt>
                  <c:pt idx="275">
                    <c:v>5050</c:v>
                  </c:pt>
                  <c:pt idx="276">
                    <c:v>5050</c:v>
                  </c:pt>
                  <c:pt idx="277">
                    <c:v>5050</c:v>
                  </c:pt>
                  <c:pt idx="278">
                    <c:v>5050</c:v>
                  </c:pt>
                  <c:pt idx="279">
                    <c:v>5050</c:v>
                  </c:pt>
                  <c:pt idx="280">
                    <c:v>5050</c:v>
                  </c:pt>
                  <c:pt idx="281">
                    <c:v>5050</c:v>
                  </c:pt>
                  <c:pt idx="282">
                    <c:v>5050</c:v>
                  </c:pt>
                  <c:pt idx="283">
                    <c:v>5050</c:v>
                  </c:pt>
                  <c:pt idx="284">
                    <c:v>5050</c:v>
                  </c:pt>
                  <c:pt idx="285">
                    <c:v>5050</c:v>
                  </c:pt>
                  <c:pt idx="286">
                    <c:v>5050</c:v>
                  </c:pt>
                  <c:pt idx="287">
                    <c:v>5050</c:v>
                  </c:pt>
                  <c:pt idx="288">
                    <c:v>5050</c:v>
                  </c:pt>
                  <c:pt idx="289">
                    <c:v>5050</c:v>
                  </c:pt>
                  <c:pt idx="290">
                    <c:v>5050</c:v>
                  </c:pt>
                  <c:pt idx="291">
                    <c:v>5050</c:v>
                  </c:pt>
                  <c:pt idx="292">
                    <c:v>5050</c:v>
                  </c:pt>
                  <c:pt idx="293">
                    <c:v>5050</c:v>
                  </c:pt>
                  <c:pt idx="294">
                    <c:v>5050</c:v>
                  </c:pt>
                  <c:pt idx="295">
                    <c:v>5050</c:v>
                  </c:pt>
                  <c:pt idx="296">
                    <c:v>5050</c:v>
                  </c:pt>
                  <c:pt idx="297">
                    <c:v>5050</c:v>
                  </c:pt>
                  <c:pt idx="298">
                    <c:v>5050</c:v>
                  </c:pt>
                  <c:pt idx="299">
                    <c:v>5050</c:v>
                  </c:pt>
                  <c:pt idx="300">
                    <c:v>5050</c:v>
                  </c:pt>
                  <c:pt idx="301">
                    <c:v>5050</c:v>
                  </c:pt>
                  <c:pt idx="302">
                    <c:v>5050</c:v>
                  </c:pt>
                  <c:pt idx="303">
                    <c:v>5050</c:v>
                  </c:pt>
                  <c:pt idx="304">
                    <c:v>5050</c:v>
                  </c:pt>
                  <c:pt idx="305">
                    <c:v>5050</c:v>
                  </c:pt>
                  <c:pt idx="306">
                    <c:v>5050</c:v>
                  </c:pt>
                  <c:pt idx="307">
                    <c:v>5050</c:v>
                  </c:pt>
                  <c:pt idx="308">
                    <c:v>5050</c:v>
                  </c:pt>
                  <c:pt idx="309">
                    <c:v>5050</c:v>
                  </c:pt>
                  <c:pt idx="310">
                    <c:v>5050</c:v>
                  </c:pt>
                  <c:pt idx="311">
                    <c:v>5050</c:v>
                  </c:pt>
                  <c:pt idx="312">
                    <c:v>5050</c:v>
                  </c:pt>
                  <c:pt idx="313">
                    <c:v>5050</c:v>
                  </c:pt>
                  <c:pt idx="314">
                    <c:v>5050</c:v>
                  </c:pt>
                  <c:pt idx="315">
                    <c:v>5050</c:v>
                  </c:pt>
                  <c:pt idx="316">
                    <c:v>5050</c:v>
                  </c:pt>
                  <c:pt idx="317">
                    <c:v>5050</c:v>
                  </c:pt>
                  <c:pt idx="318">
                    <c:v>5050</c:v>
                  </c:pt>
                  <c:pt idx="319">
                    <c:v>5050</c:v>
                  </c:pt>
                  <c:pt idx="320">
                    <c:v>5050</c:v>
                  </c:pt>
                  <c:pt idx="321">
                    <c:v>5050</c:v>
                  </c:pt>
                  <c:pt idx="322">
                    <c:v>5050</c:v>
                  </c:pt>
                  <c:pt idx="323">
                    <c:v>5050</c:v>
                  </c:pt>
                  <c:pt idx="324">
                    <c:v>5050</c:v>
                  </c:pt>
                  <c:pt idx="325">
                    <c:v>5050</c:v>
                  </c:pt>
                  <c:pt idx="326">
                    <c:v>5050</c:v>
                  </c:pt>
                  <c:pt idx="327">
                    <c:v>5050</c:v>
                  </c:pt>
                  <c:pt idx="328">
                    <c:v>5050</c:v>
                  </c:pt>
                  <c:pt idx="329">
                    <c:v>5050</c:v>
                  </c:pt>
                  <c:pt idx="330">
                    <c:v>5050</c:v>
                  </c:pt>
                  <c:pt idx="331">
                    <c:v>5050</c:v>
                  </c:pt>
                  <c:pt idx="332">
                    <c:v>5050</c:v>
                  </c:pt>
                  <c:pt idx="333">
                    <c:v>5050</c:v>
                  </c:pt>
                  <c:pt idx="334">
                    <c:v>5050</c:v>
                  </c:pt>
                  <c:pt idx="335">
                    <c:v>5050</c:v>
                  </c:pt>
                  <c:pt idx="336">
                    <c:v>5050</c:v>
                  </c:pt>
                  <c:pt idx="337">
                    <c:v>5050</c:v>
                  </c:pt>
                  <c:pt idx="338">
                    <c:v>5050</c:v>
                  </c:pt>
                  <c:pt idx="339">
                    <c:v>5050</c:v>
                  </c:pt>
                  <c:pt idx="340">
                    <c:v>5050</c:v>
                  </c:pt>
                  <c:pt idx="341">
                    <c:v>5050</c:v>
                  </c:pt>
                  <c:pt idx="342">
                    <c:v>5050</c:v>
                  </c:pt>
                  <c:pt idx="343">
                    <c:v>5050</c:v>
                  </c:pt>
                  <c:pt idx="344">
                    <c:v>5050</c:v>
                  </c:pt>
                  <c:pt idx="345">
                    <c:v>5050</c:v>
                  </c:pt>
                  <c:pt idx="346">
                    <c:v>5050</c:v>
                  </c:pt>
                  <c:pt idx="347">
                    <c:v>5050</c:v>
                  </c:pt>
                  <c:pt idx="348">
                    <c:v>5050</c:v>
                  </c:pt>
                  <c:pt idx="349">
                    <c:v>5050</c:v>
                  </c:pt>
                  <c:pt idx="350">
                    <c:v>5050</c:v>
                  </c:pt>
                  <c:pt idx="351">
                    <c:v>5050</c:v>
                  </c:pt>
                  <c:pt idx="352">
                    <c:v>5050</c:v>
                  </c:pt>
                  <c:pt idx="353">
                    <c:v>5050</c:v>
                  </c:pt>
                  <c:pt idx="354">
                    <c:v>5050</c:v>
                  </c:pt>
                  <c:pt idx="355">
                    <c:v>5050</c:v>
                  </c:pt>
                  <c:pt idx="356">
                    <c:v>5050</c:v>
                  </c:pt>
                  <c:pt idx="357">
                    <c:v>5050</c:v>
                  </c:pt>
                  <c:pt idx="358">
                    <c:v>5050</c:v>
                  </c:pt>
                  <c:pt idx="359">
                    <c:v>5050</c:v>
                  </c:pt>
                  <c:pt idx="360">
                    <c:v>5050</c:v>
                  </c:pt>
                  <c:pt idx="361">
                    <c:v>5050</c:v>
                  </c:pt>
                  <c:pt idx="362">
                    <c:v>5050</c:v>
                  </c:pt>
                  <c:pt idx="363">
                    <c:v>5050</c:v>
                  </c:pt>
                  <c:pt idx="364">
                    <c:v>5050</c:v>
                  </c:pt>
                  <c:pt idx="365">
                    <c:v>5050</c:v>
                  </c:pt>
                  <c:pt idx="366">
                    <c:v>5050</c:v>
                  </c:pt>
                  <c:pt idx="367">
                    <c:v>5050</c:v>
                  </c:pt>
                  <c:pt idx="368">
                    <c:v>5050</c:v>
                  </c:pt>
                  <c:pt idx="369">
                    <c:v>5050</c:v>
                  </c:pt>
                  <c:pt idx="370">
                    <c:v>5050</c:v>
                  </c:pt>
                  <c:pt idx="371">
                    <c:v>5050</c:v>
                  </c:pt>
                  <c:pt idx="372">
                    <c:v>5050</c:v>
                  </c:pt>
                  <c:pt idx="373">
                    <c:v>5050</c:v>
                  </c:pt>
                  <c:pt idx="374">
                    <c:v>5050</c:v>
                  </c:pt>
                  <c:pt idx="375">
                    <c:v>5050</c:v>
                  </c:pt>
                  <c:pt idx="376">
                    <c:v>5050</c:v>
                  </c:pt>
                  <c:pt idx="377">
                    <c:v>5050</c:v>
                  </c:pt>
                  <c:pt idx="378">
                    <c:v>5050</c:v>
                  </c:pt>
                  <c:pt idx="379">
                    <c:v>5050</c:v>
                  </c:pt>
                  <c:pt idx="380">
                    <c:v>5050</c:v>
                  </c:pt>
                  <c:pt idx="381">
                    <c:v>5050</c:v>
                  </c:pt>
                  <c:pt idx="382">
                    <c:v>5050</c:v>
                  </c:pt>
                  <c:pt idx="383">
                    <c:v>5050</c:v>
                  </c:pt>
                  <c:pt idx="384">
                    <c:v>5050</c:v>
                  </c:pt>
                  <c:pt idx="385">
                    <c:v>5050</c:v>
                  </c:pt>
                  <c:pt idx="386">
                    <c:v>5050</c:v>
                  </c:pt>
                  <c:pt idx="387">
                    <c:v>5050</c:v>
                  </c:pt>
                  <c:pt idx="388">
                    <c:v>5050</c:v>
                  </c:pt>
                  <c:pt idx="389">
                    <c:v>5050</c:v>
                  </c:pt>
                  <c:pt idx="390">
                    <c:v>5050</c:v>
                  </c:pt>
                  <c:pt idx="391">
                    <c:v>5050</c:v>
                  </c:pt>
                  <c:pt idx="392">
                    <c:v>5050</c:v>
                  </c:pt>
                  <c:pt idx="393">
                    <c:v>5050</c:v>
                  </c:pt>
                  <c:pt idx="394">
                    <c:v>5050</c:v>
                  </c:pt>
                  <c:pt idx="395">
                    <c:v>5050</c:v>
                  </c:pt>
                  <c:pt idx="396">
                    <c:v>5050</c:v>
                  </c:pt>
                  <c:pt idx="397">
                    <c:v>5050</c:v>
                  </c:pt>
                  <c:pt idx="398">
                    <c:v>5050</c:v>
                  </c:pt>
                  <c:pt idx="399">
                    <c:v>5050</c:v>
                  </c:pt>
                  <c:pt idx="400">
                    <c:v>5050</c:v>
                  </c:pt>
                  <c:pt idx="401">
                    <c:v>5050</c:v>
                  </c:pt>
                  <c:pt idx="402">
                    <c:v>5050</c:v>
                  </c:pt>
                  <c:pt idx="403">
                    <c:v>5050</c:v>
                  </c:pt>
                  <c:pt idx="404">
                    <c:v>5050</c:v>
                  </c:pt>
                  <c:pt idx="405">
                    <c:v>5050</c:v>
                  </c:pt>
                  <c:pt idx="406">
                    <c:v>5050</c:v>
                  </c:pt>
                  <c:pt idx="407">
                    <c:v>5050</c:v>
                  </c:pt>
                  <c:pt idx="408">
                    <c:v>5050</c:v>
                  </c:pt>
                  <c:pt idx="409">
                    <c:v>5050</c:v>
                  </c:pt>
                  <c:pt idx="410">
                    <c:v>5050</c:v>
                  </c:pt>
                  <c:pt idx="411">
                    <c:v>5050</c:v>
                  </c:pt>
                  <c:pt idx="412">
                    <c:v>5050</c:v>
                  </c:pt>
                  <c:pt idx="413">
                    <c:v>5050</c:v>
                  </c:pt>
                  <c:pt idx="414">
                    <c:v>5050</c:v>
                  </c:pt>
                  <c:pt idx="415">
                    <c:v>5050</c:v>
                  </c:pt>
                  <c:pt idx="416">
                    <c:v>5050</c:v>
                  </c:pt>
                  <c:pt idx="417">
                    <c:v>5050</c:v>
                  </c:pt>
                  <c:pt idx="418">
                    <c:v>5050</c:v>
                  </c:pt>
                  <c:pt idx="419">
                    <c:v>5050</c:v>
                  </c:pt>
                  <c:pt idx="420">
                    <c:v>5050</c:v>
                  </c:pt>
                  <c:pt idx="421">
                    <c:v>5050</c:v>
                  </c:pt>
                  <c:pt idx="422">
                    <c:v>5050</c:v>
                  </c:pt>
                  <c:pt idx="423">
                    <c:v>5050</c:v>
                  </c:pt>
                  <c:pt idx="424">
                    <c:v>5050</c:v>
                  </c:pt>
                  <c:pt idx="425">
                    <c:v>5050</c:v>
                  </c:pt>
                  <c:pt idx="426">
                    <c:v>5050</c:v>
                  </c:pt>
                  <c:pt idx="427">
                    <c:v>5050</c:v>
                  </c:pt>
                  <c:pt idx="428">
                    <c:v>5050</c:v>
                  </c:pt>
                  <c:pt idx="429">
                    <c:v>5050</c:v>
                  </c:pt>
                  <c:pt idx="430">
                    <c:v>5050</c:v>
                  </c:pt>
                  <c:pt idx="431">
                    <c:v>5050</c:v>
                  </c:pt>
                  <c:pt idx="432">
                    <c:v>5050</c:v>
                  </c:pt>
                  <c:pt idx="433">
                    <c:v>5050</c:v>
                  </c:pt>
                  <c:pt idx="434">
                    <c:v>5050</c:v>
                  </c:pt>
                  <c:pt idx="435">
                    <c:v>5050</c:v>
                  </c:pt>
                  <c:pt idx="436">
                    <c:v>5050</c:v>
                  </c:pt>
                  <c:pt idx="437">
                    <c:v>5050</c:v>
                  </c:pt>
                  <c:pt idx="438">
                    <c:v>5050</c:v>
                  </c:pt>
                  <c:pt idx="439">
                    <c:v>5050</c:v>
                  </c:pt>
                  <c:pt idx="440">
                    <c:v>5050</c:v>
                  </c:pt>
                  <c:pt idx="441">
                    <c:v>5050</c:v>
                  </c:pt>
                  <c:pt idx="442">
                    <c:v>5050</c:v>
                  </c:pt>
                  <c:pt idx="443">
                    <c:v>5050</c:v>
                  </c:pt>
                  <c:pt idx="444">
                    <c:v>5050</c:v>
                  </c:pt>
                  <c:pt idx="445">
                    <c:v>5050</c:v>
                  </c:pt>
                  <c:pt idx="446">
                    <c:v>5050</c:v>
                  </c:pt>
                  <c:pt idx="447">
                    <c:v>5050</c:v>
                  </c:pt>
                  <c:pt idx="448">
                    <c:v>5050</c:v>
                  </c:pt>
                  <c:pt idx="449">
                    <c:v>5050</c:v>
                  </c:pt>
                  <c:pt idx="450">
                    <c:v>5050</c:v>
                  </c:pt>
                  <c:pt idx="451">
                    <c:v>5050</c:v>
                  </c:pt>
                  <c:pt idx="452">
                    <c:v>5050</c:v>
                  </c:pt>
                  <c:pt idx="453">
                    <c:v>5050</c:v>
                  </c:pt>
                  <c:pt idx="454">
                    <c:v>5050</c:v>
                  </c:pt>
                  <c:pt idx="455">
                    <c:v>5050</c:v>
                  </c:pt>
                  <c:pt idx="456">
                    <c:v>5050</c:v>
                  </c:pt>
                  <c:pt idx="457">
                    <c:v>5050</c:v>
                  </c:pt>
                  <c:pt idx="458">
                    <c:v>5050</c:v>
                  </c:pt>
                  <c:pt idx="459">
                    <c:v>5050</c:v>
                  </c:pt>
                  <c:pt idx="460">
                    <c:v>5050</c:v>
                  </c:pt>
                  <c:pt idx="461">
                    <c:v>5050</c:v>
                  </c:pt>
                  <c:pt idx="462">
                    <c:v>5050</c:v>
                  </c:pt>
                  <c:pt idx="463">
                    <c:v>5050</c:v>
                  </c:pt>
                  <c:pt idx="464">
                    <c:v>5050</c:v>
                  </c:pt>
                  <c:pt idx="465">
                    <c:v>5050</c:v>
                  </c:pt>
                  <c:pt idx="466">
                    <c:v>5050</c:v>
                  </c:pt>
                  <c:pt idx="467">
                    <c:v>5050</c:v>
                  </c:pt>
                  <c:pt idx="468">
                    <c:v>5050</c:v>
                  </c:pt>
                  <c:pt idx="469">
                    <c:v>5050</c:v>
                  </c:pt>
                  <c:pt idx="470">
                    <c:v>5050</c:v>
                  </c:pt>
                  <c:pt idx="471">
                    <c:v>5050</c:v>
                  </c:pt>
                  <c:pt idx="472">
                    <c:v>5050</c:v>
                  </c:pt>
                  <c:pt idx="473">
                    <c:v>5050</c:v>
                  </c:pt>
                  <c:pt idx="474">
                    <c:v>5050</c:v>
                  </c:pt>
                  <c:pt idx="475">
                    <c:v>5050</c:v>
                  </c:pt>
                  <c:pt idx="476">
                    <c:v>5050</c:v>
                  </c:pt>
                  <c:pt idx="477">
                    <c:v>5050</c:v>
                  </c:pt>
                  <c:pt idx="478">
                    <c:v>5050</c:v>
                  </c:pt>
                  <c:pt idx="479">
                    <c:v>5050</c:v>
                  </c:pt>
                  <c:pt idx="480">
                    <c:v>5050</c:v>
                  </c:pt>
                  <c:pt idx="481">
                    <c:v>5050</c:v>
                  </c:pt>
                  <c:pt idx="482">
                    <c:v>5050</c:v>
                  </c:pt>
                  <c:pt idx="483">
                    <c:v>5050</c:v>
                  </c:pt>
                  <c:pt idx="484">
                    <c:v>5050</c:v>
                  </c:pt>
                  <c:pt idx="485">
                    <c:v>5050</c:v>
                  </c:pt>
                  <c:pt idx="486">
                    <c:v>5050</c:v>
                  </c:pt>
                  <c:pt idx="487">
                    <c:v>5050</c:v>
                  </c:pt>
                  <c:pt idx="488">
                    <c:v>5050</c:v>
                  </c:pt>
                  <c:pt idx="489">
                    <c:v>5050</c:v>
                  </c:pt>
                  <c:pt idx="490">
                    <c:v>5050</c:v>
                  </c:pt>
                  <c:pt idx="491">
                    <c:v>5050</c:v>
                  </c:pt>
                  <c:pt idx="492">
                    <c:v>5050</c:v>
                  </c:pt>
                  <c:pt idx="493">
                    <c:v>5050</c:v>
                  </c:pt>
                  <c:pt idx="494">
                    <c:v>5050</c:v>
                  </c:pt>
                  <c:pt idx="495">
                    <c:v>5050</c:v>
                  </c:pt>
                  <c:pt idx="496">
                    <c:v>5050</c:v>
                  </c:pt>
                  <c:pt idx="497">
                    <c:v>5050</c:v>
                  </c:pt>
                  <c:pt idx="498">
                    <c:v>5050</c:v>
                  </c:pt>
                  <c:pt idx="499">
                    <c:v>5050</c:v>
                  </c:pt>
                  <c:pt idx="500">
                    <c:v>5050</c:v>
                  </c:pt>
                  <c:pt idx="501">
                    <c:v>5050</c:v>
                  </c:pt>
                  <c:pt idx="502">
                    <c:v>5050</c:v>
                  </c:pt>
                  <c:pt idx="503">
                    <c:v>5050</c:v>
                  </c:pt>
                  <c:pt idx="504">
                    <c:v>5050</c:v>
                  </c:pt>
                  <c:pt idx="505">
                    <c:v>5050</c:v>
                  </c:pt>
                  <c:pt idx="506">
                    <c:v>5050</c:v>
                  </c:pt>
                  <c:pt idx="507">
                    <c:v>5050</c:v>
                  </c:pt>
                  <c:pt idx="508">
                    <c:v>5050</c:v>
                  </c:pt>
                  <c:pt idx="509">
                    <c:v>5050</c:v>
                  </c:pt>
                  <c:pt idx="510">
                    <c:v>5050</c:v>
                  </c:pt>
                  <c:pt idx="511">
                    <c:v>5050</c:v>
                  </c:pt>
                  <c:pt idx="512">
                    <c:v>5050</c:v>
                  </c:pt>
                  <c:pt idx="513">
                    <c:v>5050</c:v>
                  </c:pt>
                  <c:pt idx="514">
                    <c:v>5050</c:v>
                  </c:pt>
                  <c:pt idx="515">
                    <c:v>5050</c:v>
                  </c:pt>
                </c:lvl>
                <c:lvl>
                  <c:pt idx="0">
                    <c:v>SG-30</c:v>
                  </c:pt>
                  <c:pt idx="1">
                    <c:v>SG-30</c:v>
                  </c:pt>
                  <c:pt idx="2">
                    <c:v>SG-30</c:v>
                  </c:pt>
                  <c:pt idx="3">
                    <c:v>SG-30</c:v>
                  </c:pt>
                  <c:pt idx="4">
                    <c:v>SG-30</c:v>
                  </c:pt>
                  <c:pt idx="5">
                    <c:v>SG-30</c:v>
                  </c:pt>
                  <c:pt idx="6">
                    <c:v>SG-30</c:v>
                  </c:pt>
                  <c:pt idx="7">
                    <c:v>SG-30</c:v>
                  </c:pt>
                  <c:pt idx="8">
                    <c:v>SG-30</c:v>
                  </c:pt>
                  <c:pt idx="9">
                    <c:v>SG-30</c:v>
                  </c:pt>
                  <c:pt idx="10">
                    <c:v>SG-30</c:v>
                  </c:pt>
                  <c:pt idx="11">
                    <c:v>SG-30</c:v>
                  </c:pt>
                  <c:pt idx="12">
                    <c:v>SG-30</c:v>
                  </c:pt>
                  <c:pt idx="13">
                    <c:v>SG-30</c:v>
                  </c:pt>
                  <c:pt idx="14">
                    <c:v>SG-30</c:v>
                  </c:pt>
                  <c:pt idx="15">
                    <c:v>SG-30</c:v>
                  </c:pt>
                  <c:pt idx="16">
                    <c:v>SG-30</c:v>
                  </c:pt>
                  <c:pt idx="17">
                    <c:v>SG-30</c:v>
                  </c:pt>
                  <c:pt idx="18">
                    <c:v>SG-30</c:v>
                  </c:pt>
                  <c:pt idx="19">
                    <c:v>SG-30</c:v>
                  </c:pt>
                  <c:pt idx="20">
                    <c:v>SG-30</c:v>
                  </c:pt>
                  <c:pt idx="21">
                    <c:v>SG-30</c:v>
                  </c:pt>
                  <c:pt idx="22">
                    <c:v>SG-30</c:v>
                  </c:pt>
                  <c:pt idx="23">
                    <c:v>SG-30</c:v>
                  </c:pt>
                  <c:pt idx="24">
                    <c:v>SG-30</c:v>
                  </c:pt>
                  <c:pt idx="25">
                    <c:v>SG-30</c:v>
                  </c:pt>
                  <c:pt idx="26">
                    <c:v>SG-30</c:v>
                  </c:pt>
                  <c:pt idx="27">
                    <c:v>SG-30</c:v>
                  </c:pt>
                  <c:pt idx="28">
                    <c:v>SG-30</c:v>
                  </c:pt>
                  <c:pt idx="29">
                    <c:v>SG-30</c:v>
                  </c:pt>
                  <c:pt idx="30">
                    <c:v>SG-30</c:v>
                  </c:pt>
                  <c:pt idx="31">
                    <c:v>SG-30</c:v>
                  </c:pt>
                  <c:pt idx="32">
                    <c:v>SG-30</c:v>
                  </c:pt>
                  <c:pt idx="33">
                    <c:v>SG-30</c:v>
                  </c:pt>
                  <c:pt idx="34">
                    <c:v>SG-30</c:v>
                  </c:pt>
                  <c:pt idx="35">
                    <c:v>SG-30</c:v>
                  </c:pt>
                  <c:pt idx="36">
                    <c:v>SG-30</c:v>
                  </c:pt>
                  <c:pt idx="37">
                    <c:v>SG-30</c:v>
                  </c:pt>
                  <c:pt idx="38">
                    <c:v>SG-30</c:v>
                  </c:pt>
                  <c:pt idx="39">
                    <c:v>SG-30</c:v>
                  </c:pt>
                  <c:pt idx="40">
                    <c:v>SG-30</c:v>
                  </c:pt>
                  <c:pt idx="41">
                    <c:v>SG-30</c:v>
                  </c:pt>
                  <c:pt idx="42">
                    <c:v>SG-30</c:v>
                  </c:pt>
                  <c:pt idx="43">
                    <c:v>SG-30</c:v>
                  </c:pt>
                  <c:pt idx="44">
                    <c:v>SG-30</c:v>
                  </c:pt>
                  <c:pt idx="45">
                    <c:v>SG-30</c:v>
                  </c:pt>
                  <c:pt idx="46">
                    <c:v>SG-30</c:v>
                  </c:pt>
                  <c:pt idx="47">
                    <c:v>SG-30</c:v>
                  </c:pt>
                  <c:pt idx="48">
                    <c:v>SG-30</c:v>
                  </c:pt>
                  <c:pt idx="49">
                    <c:v>SG-30</c:v>
                  </c:pt>
                  <c:pt idx="50">
                    <c:v>SG-30</c:v>
                  </c:pt>
                  <c:pt idx="51">
                    <c:v>SG-30</c:v>
                  </c:pt>
                  <c:pt idx="52">
                    <c:v>SG-30</c:v>
                  </c:pt>
                  <c:pt idx="53">
                    <c:v>SG-30</c:v>
                  </c:pt>
                  <c:pt idx="54">
                    <c:v>SG-30</c:v>
                  </c:pt>
                  <c:pt idx="55">
                    <c:v>SG-30</c:v>
                  </c:pt>
                  <c:pt idx="56">
                    <c:v>SG-30</c:v>
                  </c:pt>
                  <c:pt idx="57">
                    <c:v>SG-30</c:v>
                  </c:pt>
                  <c:pt idx="58">
                    <c:v>SG-30</c:v>
                  </c:pt>
                  <c:pt idx="59">
                    <c:v>SG-30</c:v>
                  </c:pt>
                  <c:pt idx="60">
                    <c:v>SG-30</c:v>
                  </c:pt>
                  <c:pt idx="61">
                    <c:v>SG-30</c:v>
                  </c:pt>
                  <c:pt idx="62">
                    <c:v>SG-30</c:v>
                  </c:pt>
                  <c:pt idx="63">
                    <c:v>SG-30</c:v>
                  </c:pt>
                  <c:pt idx="64">
                    <c:v>SG-30</c:v>
                  </c:pt>
                  <c:pt idx="65">
                    <c:v>SG-30</c:v>
                  </c:pt>
                  <c:pt idx="66">
                    <c:v>SG-30</c:v>
                  </c:pt>
                  <c:pt idx="67">
                    <c:v>SG-30</c:v>
                  </c:pt>
                  <c:pt idx="68">
                    <c:v>SG-30</c:v>
                  </c:pt>
                  <c:pt idx="69">
                    <c:v>SG-30</c:v>
                  </c:pt>
                  <c:pt idx="70">
                    <c:v>SG-30</c:v>
                  </c:pt>
                  <c:pt idx="71">
                    <c:v>SG-30</c:v>
                  </c:pt>
                  <c:pt idx="72">
                    <c:v>SG-30</c:v>
                  </c:pt>
                  <c:pt idx="73">
                    <c:v>SG-30</c:v>
                  </c:pt>
                  <c:pt idx="74">
                    <c:v>SG-30</c:v>
                  </c:pt>
                  <c:pt idx="75">
                    <c:v>SG-30</c:v>
                  </c:pt>
                  <c:pt idx="76">
                    <c:v>SG-30</c:v>
                  </c:pt>
                  <c:pt idx="77">
                    <c:v>SG-30</c:v>
                  </c:pt>
                  <c:pt idx="78">
                    <c:v>SG-30</c:v>
                  </c:pt>
                  <c:pt idx="79">
                    <c:v>SG-30</c:v>
                  </c:pt>
                  <c:pt idx="80">
                    <c:v>SG-30</c:v>
                  </c:pt>
                  <c:pt idx="81">
                    <c:v>SG-30</c:v>
                  </c:pt>
                  <c:pt idx="82">
                    <c:v>SG-30</c:v>
                  </c:pt>
                  <c:pt idx="83">
                    <c:v>SG-30</c:v>
                  </c:pt>
                  <c:pt idx="84">
                    <c:v>SG-30</c:v>
                  </c:pt>
                  <c:pt idx="85">
                    <c:v>SG-30</c:v>
                  </c:pt>
                  <c:pt idx="86">
                    <c:v>SG-30</c:v>
                  </c:pt>
                  <c:pt idx="87">
                    <c:v>SG-30</c:v>
                  </c:pt>
                  <c:pt idx="88">
                    <c:v>SG-30</c:v>
                  </c:pt>
                  <c:pt idx="89">
                    <c:v>SG-30</c:v>
                  </c:pt>
                  <c:pt idx="90">
                    <c:v>SG-30</c:v>
                  </c:pt>
                  <c:pt idx="91">
                    <c:v>SG-30</c:v>
                  </c:pt>
                  <c:pt idx="92">
                    <c:v>SG-30</c:v>
                  </c:pt>
                  <c:pt idx="93">
                    <c:v>SG-30</c:v>
                  </c:pt>
                  <c:pt idx="94">
                    <c:v>SG-30</c:v>
                  </c:pt>
                  <c:pt idx="95">
                    <c:v>SG-30</c:v>
                  </c:pt>
                  <c:pt idx="96">
                    <c:v>SG-30</c:v>
                  </c:pt>
                  <c:pt idx="97">
                    <c:v>SG-30</c:v>
                  </c:pt>
                  <c:pt idx="98">
                    <c:v>SG-30</c:v>
                  </c:pt>
                  <c:pt idx="99">
                    <c:v>SG-30</c:v>
                  </c:pt>
                  <c:pt idx="100">
                    <c:v>SG-30</c:v>
                  </c:pt>
                  <c:pt idx="101">
                    <c:v>SG-30</c:v>
                  </c:pt>
                  <c:pt idx="102">
                    <c:v>SG-30</c:v>
                  </c:pt>
                  <c:pt idx="103">
                    <c:v>SG-30</c:v>
                  </c:pt>
                  <c:pt idx="104">
                    <c:v>SG-30</c:v>
                  </c:pt>
                  <c:pt idx="105">
                    <c:v>SG-30</c:v>
                  </c:pt>
                  <c:pt idx="106">
                    <c:v>SG-30</c:v>
                  </c:pt>
                  <c:pt idx="107">
                    <c:v>SG-30</c:v>
                  </c:pt>
                  <c:pt idx="108">
                    <c:v>SG-30</c:v>
                  </c:pt>
                  <c:pt idx="109">
                    <c:v>SG-30</c:v>
                  </c:pt>
                  <c:pt idx="110">
                    <c:v>SG-30</c:v>
                  </c:pt>
                  <c:pt idx="111">
                    <c:v>SG-30</c:v>
                  </c:pt>
                  <c:pt idx="112">
                    <c:v>SG-30</c:v>
                  </c:pt>
                  <c:pt idx="113">
                    <c:v>SG-30</c:v>
                  </c:pt>
                  <c:pt idx="114">
                    <c:v>SG-30</c:v>
                  </c:pt>
                  <c:pt idx="115">
                    <c:v>SG-30</c:v>
                  </c:pt>
                  <c:pt idx="116">
                    <c:v>SG-30</c:v>
                  </c:pt>
                  <c:pt idx="117">
                    <c:v>SG-30</c:v>
                  </c:pt>
                  <c:pt idx="118">
                    <c:v>SG-30</c:v>
                  </c:pt>
                  <c:pt idx="119">
                    <c:v>SG-30</c:v>
                  </c:pt>
                  <c:pt idx="120">
                    <c:v>SG-30</c:v>
                  </c:pt>
                  <c:pt idx="121">
                    <c:v>SG-30</c:v>
                  </c:pt>
                  <c:pt idx="122">
                    <c:v>SG-30</c:v>
                  </c:pt>
                  <c:pt idx="123">
                    <c:v>SG-30</c:v>
                  </c:pt>
                  <c:pt idx="124">
                    <c:v>SG-30</c:v>
                  </c:pt>
                  <c:pt idx="125">
                    <c:v>SG-30</c:v>
                  </c:pt>
                  <c:pt idx="126">
                    <c:v>SG-30</c:v>
                  </c:pt>
                  <c:pt idx="127">
                    <c:v>SG-30</c:v>
                  </c:pt>
                  <c:pt idx="128">
                    <c:v>SG-30</c:v>
                  </c:pt>
                  <c:pt idx="129">
                    <c:v>SG-30</c:v>
                  </c:pt>
                  <c:pt idx="130">
                    <c:v>SG-30</c:v>
                  </c:pt>
                  <c:pt idx="131">
                    <c:v>SG-30</c:v>
                  </c:pt>
                  <c:pt idx="132">
                    <c:v>SG-30</c:v>
                  </c:pt>
                  <c:pt idx="133">
                    <c:v>SG-30</c:v>
                  </c:pt>
                  <c:pt idx="134">
                    <c:v>SG-30</c:v>
                  </c:pt>
                  <c:pt idx="135">
                    <c:v>SG-30</c:v>
                  </c:pt>
                  <c:pt idx="136">
                    <c:v>SG-30</c:v>
                  </c:pt>
                  <c:pt idx="137">
                    <c:v>SG-30</c:v>
                  </c:pt>
                  <c:pt idx="138">
                    <c:v>SG-30</c:v>
                  </c:pt>
                  <c:pt idx="139">
                    <c:v>SG-30</c:v>
                  </c:pt>
                  <c:pt idx="140">
                    <c:v>SG-30</c:v>
                  </c:pt>
                  <c:pt idx="141">
                    <c:v>SG-30</c:v>
                  </c:pt>
                  <c:pt idx="142">
                    <c:v>SG-30</c:v>
                  </c:pt>
                  <c:pt idx="143">
                    <c:v>SG-30</c:v>
                  </c:pt>
                  <c:pt idx="144">
                    <c:v>SG-30</c:v>
                  </c:pt>
                  <c:pt idx="145">
                    <c:v>SG-30</c:v>
                  </c:pt>
                  <c:pt idx="146">
                    <c:v>SG-30</c:v>
                  </c:pt>
                  <c:pt idx="147">
                    <c:v>SG-30</c:v>
                  </c:pt>
                  <c:pt idx="148">
                    <c:v>SG-30</c:v>
                  </c:pt>
                  <c:pt idx="149">
                    <c:v>SG-30</c:v>
                  </c:pt>
                  <c:pt idx="150">
                    <c:v>SG-30</c:v>
                  </c:pt>
                  <c:pt idx="151">
                    <c:v>SG-30</c:v>
                  </c:pt>
                  <c:pt idx="152">
                    <c:v>SG-30</c:v>
                  </c:pt>
                  <c:pt idx="153">
                    <c:v>SG-30</c:v>
                  </c:pt>
                  <c:pt idx="154">
                    <c:v>SG-30</c:v>
                  </c:pt>
                  <c:pt idx="155">
                    <c:v>SG-30</c:v>
                  </c:pt>
                  <c:pt idx="156">
                    <c:v>SG-30</c:v>
                  </c:pt>
                  <c:pt idx="157">
                    <c:v>SG-30</c:v>
                  </c:pt>
                  <c:pt idx="158">
                    <c:v>SG-30</c:v>
                  </c:pt>
                  <c:pt idx="159">
                    <c:v>SG-30</c:v>
                  </c:pt>
                  <c:pt idx="160">
                    <c:v>SG-30</c:v>
                  </c:pt>
                  <c:pt idx="161">
                    <c:v>SG-30</c:v>
                  </c:pt>
                  <c:pt idx="162">
                    <c:v>SG-30</c:v>
                  </c:pt>
                  <c:pt idx="163">
                    <c:v>SG-30</c:v>
                  </c:pt>
                  <c:pt idx="164">
                    <c:v>SG-30</c:v>
                  </c:pt>
                  <c:pt idx="165">
                    <c:v>SG-30</c:v>
                  </c:pt>
                  <c:pt idx="166">
                    <c:v>SG-30</c:v>
                  </c:pt>
                  <c:pt idx="167">
                    <c:v>SG-30</c:v>
                  </c:pt>
                  <c:pt idx="168">
                    <c:v>SG-30</c:v>
                  </c:pt>
                  <c:pt idx="169">
                    <c:v>SG-30</c:v>
                  </c:pt>
                  <c:pt idx="170">
                    <c:v>SG-30</c:v>
                  </c:pt>
                  <c:pt idx="171">
                    <c:v>SG-30</c:v>
                  </c:pt>
                  <c:pt idx="172">
                    <c:v>SG-30</c:v>
                  </c:pt>
                  <c:pt idx="173">
                    <c:v>SG-30</c:v>
                  </c:pt>
                  <c:pt idx="174">
                    <c:v>SG-30</c:v>
                  </c:pt>
                  <c:pt idx="175">
                    <c:v>SG-30</c:v>
                  </c:pt>
                  <c:pt idx="176">
                    <c:v>SG-30</c:v>
                  </c:pt>
                  <c:pt idx="177">
                    <c:v>SG-30</c:v>
                  </c:pt>
                  <c:pt idx="178">
                    <c:v>SG-30</c:v>
                  </c:pt>
                  <c:pt idx="179">
                    <c:v>SG-30</c:v>
                  </c:pt>
                  <c:pt idx="180">
                    <c:v>SG-30</c:v>
                  </c:pt>
                  <c:pt idx="181">
                    <c:v>SG-30</c:v>
                  </c:pt>
                  <c:pt idx="182">
                    <c:v>SG-30</c:v>
                  </c:pt>
                  <c:pt idx="183">
                    <c:v>SG-30</c:v>
                  </c:pt>
                  <c:pt idx="184">
                    <c:v>SG-30</c:v>
                  </c:pt>
                  <c:pt idx="185">
                    <c:v>SG-30</c:v>
                  </c:pt>
                  <c:pt idx="186">
                    <c:v>SG-30</c:v>
                  </c:pt>
                  <c:pt idx="187">
                    <c:v>SG-30</c:v>
                  </c:pt>
                  <c:pt idx="188">
                    <c:v>SG-30</c:v>
                  </c:pt>
                  <c:pt idx="189">
                    <c:v>SG-30</c:v>
                  </c:pt>
                  <c:pt idx="190">
                    <c:v>SG-30</c:v>
                  </c:pt>
                  <c:pt idx="191">
                    <c:v>SG-30</c:v>
                  </c:pt>
                  <c:pt idx="192">
                    <c:v>SG-30</c:v>
                  </c:pt>
                  <c:pt idx="193">
                    <c:v>SG-30</c:v>
                  </c:pt>
                  <c:pt idx="194">
                    <c:v>SG-30</c:v>
                  </c:pt>
                  <c:pt idx="195">
                    <c:v>SG-30</c:v>
                  </c:pt>
                  <c:pt idx="196">
                    <c:v>SG-30</c:v>
                  </c:pt>
                  <c:pt idx="197">
                    <c:v>SG-30</c:v>
                  </c:pt>
                  <c:pt idx="198">
                    <c:v>SG-30</c:v>
                  </c:pt>
                  <c:pt idx="199">
                    <c:v>SG-30</c:v>
                  </c:pt>
                  <c:pt idx="200">
                    <c:v>SG-30</c:v>
                  </c:pt>
                  <c:pt idx="201">
                    <c:v>SG-30</c:v>
                  </c:pt>
                  <c:pt idx="202">
                    <c:v>SG-30</c:v>
                  </c:pt>
                  <c:pt idx="203">
                    <c:v>SG-30</c:v>
                  </c:pt>
                  <c:pt idx="204">
                    <c:v>SG-30</c:v>
                  </c:pt>
                  <c:pt idx="205">
                    <c:v>SG-30</c:v>
                  </c:pt>
                  <c:pt idx="206">
                    <c:v>SG-30</c:v>
                  </c:pt>
                  <c:pt idx="207">
                    <c:v>SG-30</c:v>
                  </c:pt>
                  <c:pt idx="208">
                    <c:v>SG-30</c:v>
                  </c:pt>
                  <c:pt idx="209">
                    <c:v>SG-30</c:v>
                  </c:pt>
                  <c:pt idx="210">
                    <c:v>SG-30</c:v>
                  </c:pt>
                  <c:pt idx="211">
                    <c:v>SG-30</c:v>
                  </c:pt>
                  <c:pt idx="212">
                    <c:v>SG-30</c:v>
                  </c:pt>
                  <c:pt idx="213">
                    <c:v>SG-30</c:v>
                  </c:pt>
                  <c:pt idx="214">
                    <c:v>SG-30</c:v>
                  </c:pt>
                  <c:pt idx="215">
                    <c:v>SG-30</c:v>
                  </c:pt>
                  <c:pt idx="216">
                    <c:v>SG-30</c:v>
                  </c:pt>
                  <c:pt idx="217">
                    <c:v>SG-30</c:v>
                  </c:pt>
                  <c:pt idx="218">
                    <c:v>SG-30</c:v>
                  </c:pt>
                  <c:pt idx="219">
                    <c:v>SG-30</c:v>
                  </c:pt>
                  <c:pt idx="220">
                    <c:v>SG-30</c:v>
                  </c:pt>
                  <c:pt idx="221">
                    <c:v>SG-30</c:v>
                  </c:pt>
                  <c:pt idx="222">
                    <c:v>SG-30</c:v>
                  </c:pt>
                  <c:pt idx="223">
                    <c:v>SG-30</c:v>
                  </c:pt>
                  <c:pt idx="224">
                    <c:v>SG-30</c:v>
                  </c:pt>
                  <c:pt idx="225">
                    <c:v>SG-30</c:v>
                  </c:pt>
                  <c:pt idx="226">
                    <c:v>SG-30</c:v>
                  </c:pt>
                  <c:pt idx="227">
                    <c:v>SG-30</c:v>
                  </c:pt>
                  <c:pt idx="228">
                    <c:v>SG-30</c:v>
                  </c:pt>
                  <c:pt idx="229">
                    <c:v>SG-30</c:v>
                  </c:pt>
                  <c:pt idx="230">
                    <c:v>SG-30</c:v>
                  </c:pt>
                  <c:pt idx="231">
                    <c:v>SG-30</c:v>
                  </c:pt>
                  <c:pt idx="232">
                    <c:v>SG-30</c:v>
                  </c:pt>
                  <c:pt idx="233">
                    <c:v>SG-30</c:v>
                  </c:pt>
                  <c:pt idx="234">
                    <c:v>SG-30</c:v>
                  </c:pt>
                  <c:pt idx="235">
                    <c:v>SG-30</c:v>
                  </c:pt>
                  <c:pt idx="236">
                    <c:v>SG-30</c:v>
                  </c:pt>
                  <c:pt idx="237">
                    <c:v>SG-30</c:v>
                  </c:pt>
                  <c:pt idx="238">
                    <c:v>SG-30</c:v>
                  </c:pt>
                  <c:pt idx="239">
                    <c:v>SG-30</c:v>
                  </c:pt>
                  <c:pt idx="240">
                    <c:v>SG-30</c:v>
                  </c:pt>
                  <c:pt idx="241">
                    <c:v>SG-30</c:v>
                  </c:pt>
                  <c:pt idx="242">
                    <c:v>SG-30</c:v>
                  </c:pt>
                  <c:pt idx="243">
                    <c:v>SG-30</c:v>
                  </c:pt>
                  <c:pt idx="244">
                    <c:v>SG-30</c:v>
                  </c:pt>
                  <c:pt idx="245">
                    <c:v>SG-30</c:v>
                  </c:pt>
                  <c:pt idx="246">
                    <c:v>SG-30</c:v>
                  </c:pt>
                  <c:pt idx="247">
                    <c:v>SG-30</c:v>
                  </c:pt>
                  <c:pt idx="248">
                    <c:v>SG-30</c:v>
                  </c:pt>
                  <c:pt idx="249">
                    <c:v>SG-30</c:v>
                  </c:pt>
                  <c:pt idx="250">
                    <c:v>SG-30</c:v>
                  </c:pt>
                  <c:pt idx="251">
                    <c:v>SG-30</c:v>
                  </c:pt>
                  <c:pt idx="252">
                    <c:v>SG-30</c:v>
                  </c:pt>
                  <c:pt idx="253">
                    <c:v>SG-30</c:v>
                  </c:pt>
                  <c:pt idx="254">
                    <c:v>SG-30</c:v>
                  </c:pt>
                  <c:pt idx="255">
                    <c:v>SG-30</c:v>
                  </c:pt>
                  <c:pt idx="256">
                    <c:v>SG-30</c:v>
                  </c:pt>
                  <c:pt idx="257">
                    <c:v>SG-30</c:v>
                  </c:pt>
                  <c:pt idx="258">
                    <c:v>SG-30</c:v>
                  </c:pt>
                  <c:pt idx="259">
                    <c:v>SG-30</c:v>
                  </c:pt>
                  <c:pt idx="260">
                    <c:v>SG-30</c:v>
                  </c:pt>
                  <c:pt idx="261">
                    <c:v>SG-30</c:v>
                  </c:pt>
                  <c:pt idx="262">
                    <c:v>SG-30</c:v>
                  </c:pt>
                  <c:pt idx="263">
                    <c:v>SG-30</c:v>
                  </c:pt>
                  <c:pt idx="264">
                    <c:v>SG-30</c:v>
                  </c:pt>
                  <c:pt idx="265">
                    <c:v>SG-30</c:v>
                  </c:pt>
                  <c:pt idx="266">
                    <c:v>SG-30</c:v>
                  </c:pt>
                  <c:pt idx="267">
                    <c:v>SG-30</c:v>
                  </c:pt>
                  <c:pt idx="268">
                    <c:v>SG-30</c:v>
                  </c:pt>
                  <c:pt idx="269">
                    <c:v>SG-30</c:v>
                  </c:pt>
                  <c:pt idx="270">
                    <c:v>SG-30</c:v>
                  </c:pt>
                  <c:pt idx="271">
                    <c:v>SG-30</c:v>
                  </c:pt>
                  <c:pt idx="272">
                    <c:v>SG-30</c:v>
                  </c:pt>
                  <c:pt idx="273">
                    <c:v>SG-30</c:v>
                  </c:pt>
                  <c:pt idx="274">
                    <c:v>SG-30</c:v>
                  </c:pt>
                  <c:pt idx="275">
                    <c:v>SG-30</c:v>
                  </c:pt>
                  <c:pt idx="276">
                    <c:v>SG-30</c:v>
                  </c:pt>
                  <c:pt idx="277">
                    <c:v>SG-30</c:v>
                  </c:pt>
                  <c:pt idx="278">
                    <c:v>SG-30</c:v>
                  </c:pt>
                  <c:pt idx="279">
                    <c:v>SG-30</c:v>
                  </c:pt>
                  <c:pt idx="280">
                    <c:v>SG-30</c:v>
                  </c:pt>
                  <c:pt idx="281">
                    <c:v>SG-30</c:v>
                  </c:pt>
                  <c:pt idx="282">
                    <c:v>SG-30</c:v>
                  </c:pt>
                  <c:pt idx="283">
                    <c:v>SG-30</c:v>
                  </c:pt>
                  <c:pt idx="284">
                    <c:v>SG-30</c:v>
                  </c:pt>
                  <c:pt idx="285">
                    <c:v>SG-30</c:v>
                  </c:pt>
                  <c:pt idx="286">
                    <c:v>SG-30</c:v>
                  </c:pt>
                  <c:pt idx="287">
                    <c:v>SG-30</c:v>
                  </c:pt>
                  <c:pt idx="288">
                    <c:v>SG-30</c:v>
                  </c:pt>
                  <c:pt idx="289">
                    <c:v>SG-30</c:v>
                  </c:pt>
                  <c:pt idx="290">
                    <c:v>SG-30</c:v>
                  </c:pt>
                  <c:pt idx="291">
                    <c:v>SG-30</c:v>
                  </c:pt>
                  <c:pt idx="292">
                    <c:v>SG-30</c:v>
                  </c:pt>
                  <c:pt idx="293">
                    <c:v>SG-30</c:v>
                  </c:pt>
                  <c:pt idx="294">
                    <c:v>SG-30</c:v>
                  </c:pt>
                  <c:pt idx="295">
                    <c:v>SG-30</c:v>
                  </c:pt>
                  <c:pt idx="296">
                    <c:v>SG-30</c:v>
                  </c:pt>
                  <c:pt idx="297">
                    <c:v>SG-30</c:v>
                  </c:pt>
                  <c:pt idx="298">
                    <c:v>SG-30</c:v>
                  </c:pt>
                  <c:pt idx="299">
                    <c:v>SG-30</c:v>
                  </c:pt>
                  <c:pt idx="300">
                    <c:v>SG-30</c:v>
                  </c:pt>
                  <c:pt idx="301">
                    <c:v>SG-30</c:v>
                  </c:pt>
                  <c:pt idx="302">
                    <c:v>SG-30</c:v>
                  </c:pt>
                  <c:pt idx="303">
                    <c:v>SG-30</c:v>
                  </c:pt>
                  <c:pt idx="304">
                    <c:v>SG-30</c:v>
                  </c:pt>
                  <c:pt idx="305">
                    <c:v>SG-30</c:v>
                  </c:pt>
                  <c:pt idx="306">
                    <c:v>SG-30</c:v>
                  </c:pt>
                  <c:pt idx="307">
                    <c:v>SG-30</c:v>
                  </c:pt>
                  <c:pt idx="308">
                    <c:v>SG-30</c:v>
                  </c:pt>
                  <c:pt idx="309">
                    <c:v>SG-30</c:v>
                  </c:pt>
                  <c:pt idx="310">
                    <c:v>SG-30</c:v>
                  </c:pt>
                  <c:pt idx="311">
                    <c:v>SG-30</c:v>
                  </c:pt>
                  <c:pt idx="312">
                    <c:v>SG-30</c:v>
                  </c:pt>
                  <c:pt idx="313">
                    <c:v>SG-30</c:v>
                  </c:pt>
                  <c:pt idx="314">
                    <c:v>SG-30</c:v>
                  </c:pt>
                  <c:pt idx="315">
                    <c:v>SG-30</c:v>
                  </c:pt>
                  <c:pt idx="316">
                    <c:v>SG-30</c:v>
                  </c:pt>
                  <c:pt idx="317">
                    <c:v>SG-30</c:v>
                  </c:pt>
                  <c:pt idx="318">
                    <c:v>SG-30</c:v>
                  </c:pt>
                  <c:pt idx="319">
                    <c:v>SG-30</c:v>
                  </c:pt>
                  <c:pt idx="320">
                    <c:v>SG-30</c:v>
                  </c:pt>
                  <c:pt idx="321">
                    <c:v>SG-30</c:v>
                  </c:pt>
                  <c:pt idx="322">
                    <c:v>SG-30</c:v>
                  </c:pt>
                  <c:pt idx="323">
                    <c:v>SG-30</c:v>
                  </c:pt>
                  <c:pt idx="324">
                    <c:v>SG-30</c:v>
                  </c:pt>
                  <c:pt idx="325">
                    <c:v>SG-30</c:v>
                  </c:pt>
                  <c:pt idx="326">
                    <c:v>SG-30</c:v>
                  </c:pt>
                  <c:pt idx="327">
                    <c:v>SG-30</c:v>
                  </c:pt>
                  <c:pt idx="328">
                    <c:v>SG-30</c:v>
                  </c:pt>
                  <c:pt idx="329">
                    <c:v>SG-30</c:v>
                  </c:pt>
                  <c:pt idx="330">
                    <c:v>SG-30</c:v>
                  </c:pt>
                  <c:pt idx="331">
                    <c:v>SG-30</c:v>
                  </c:pt>
                  <c:pt idx="332">
                    <c:v>SG-30</c:v>
                  </c:pt>
                  <c:pt idx="333">
                    <c:v>SG-30</c:v>
                  </c:pt>
                  <c:pt idx="334">
                    <c:v>SG-30</c:v>
                  </c:pt>
                  <c:pt idx="335">
                    <c:v>SG-30</c:v>
                  </c:pt>
                  <c:pt idx="336">
                    <c:v>SG-30</c:v>
                  </c:pt>
                  <c:pt idx="337">
                    <c:v>SG-30</c:v>
                  </c:pt>
                  <c:pt idx="338">
                    <c:v>SG-30</c:v>
                  </c:pt>
                  <c:pt idx="339">
                    <c:v>SG-30</c:v>
                  </c:pt>
                  <c:pt idx="340">
                    <c:v>SG-30</c:v>
                  </c:pt>
                  <c:pt idx="341">
                    <c:v>SG-30</c:v>
                  </c:pt>
                  <c:pt idx="342">
                    <c:v>SG-30</c:v>
                  </c:pt>
                  <c:pt idx="343">
                    <c:v>SG-30</c:v>
                  </c:pt>
                  <c:pt idx="344">
                    <c:v>SG-30</c:v>
                  </c:pt>
                  <c:pt idx="345">
                    <c:v>SG-30</c:v>
                  </c:pt>
                  <c:pt idx="346">
                    <c:v>SG-30</c:v>
                  </c:pt>
                  <c:pt idx="347">
                    <c:v>SG-30</c:v>
                  </c:pt>
                  <c:pt idx="348">
                    <c:v>SG-30</c:v>
                  </c:pt>
                  <c:pt idx="349">
                    <c:v>SG-30</c:v>
                  </c:pt>
                  <c:pt idx="350">
                    <c:v>SG-30</c:v>
                  </c:pt>
                  <c:pt idx="351">
                    <c:v>SG-30</c:v>
                  </c:pt>
                  <c:pt idx="352">
                    <c:v>SG-30</c:v>
                  </c:pt>
                  <c:pt idx="353">
                    <c:v>SG-30</c:v>
                  </c:pt>
                  <c:pt idx="354">
                    <c:v>SG-30</c:v>
                  </c:pt>
                  <c:pt idx="355">
                    <c:v>SG-30</c:v>
                  </c:pt>
                  <c:pt idx="356">
                    <c:v>SG-30</c:v>
                  </c:pt>
                  <c:pt idx="357">
                    <c:v>SG-30</c:v>
                  </c:pt>
                  <c:pt idx="358">
                    <c:v>SG-30</c:v>
                  </c:pt>
                  <c:pt idx="359">
                    <c:v>SG-30</c:v>
                  </c:pt>
                  <c:pt idx="360">
                    <c:v>SG-30</c:v>
                  </c:pt>
                  <c:pt idx="361">
                    <c:v>SG-30</c:v>
                  </c:pt>
                  <c:pt idx="362">
                    <c:v>SG-30</c:v>
                  </c:pt>
                  <c:pt idx="363">
                    <c:v>SG-30</c:v>
                  </c:pt>
                  <c:pt idx="364">
                    <c:v>SG-30</c:v>
                  </c:pt>
                  <c:pt idx="365">
                    <c:v>SG-30</c:v>
                  </c:pt>
                  <c:pt idx="366">
                    <c:v>SG-30</c:v>
                  </c:pt>
                  <c:pt idx="367">
                    <c:v>SG-30</c:v>
                  </c:pt>
                  <c:pt idx="368">
                    <c:v>SG-30</c:v>
                  </c:pt>
                  <c:pt idx="369">
                    <c:v>SG-30</c:v>
                  </c:pt>
                  <c:pt idx="370">
                    <c:v>SG-30</c:v>
                  </c:pt>
                  <c:pt idx="371">
                    <c:v>SG-30</c:v>
                  </c:pt>
                  <c:pt idx="372">
                    <c:v>SG-30</c:v>
                  </c:pt>
                  <c:pt idx="373">
                    <c:v>SG-30</c:v>
                  </c:pt>
                  <c:pt idx="374">
                    <c:v>SG-30</c:v>
                  </c:pt>
                  <c:pt idx="375">
                    <c:v>SG-30</c:v>
                  </c:pt>
                  <c:pt idx="376">
                    <c:v>SG-30</c:v>
                  </c:pt>
                  <c:pt idx="377">
                    <c:v>SG-30</c:v>
                  </c:pt>
                  <c:pt idx="378">
                    <c:v>SG-30</c:v>
                  </c:pt>
                  <c:pt idx="379">
                    <c:v>SG-30</c:v>
                  </c:pt>
                  <c:pt idx="380">
                    <c:v>SG-30</c:v>
                  </c:pt>
                  <c:pt idx="381">
                    <c:v>SG-30</c:v>
                  </c:pt>
                  <c:pt idx="382">
                    <c:v>SG-30</c:v>
                  </c:pt>
                  <c:pt idx="383">
                    <c:v>SG-30</c:v>
                  </c:pt>
                  <c:pt idx="384">
                    <c:v>SG-30</c:v>
                  </c:pt>
                  <c:pt idx="385">
                    <c:v>SG-30</c:v>
                  </c:pt>
                  <c:pt idx="386">
                    <c:v>SG-30</c:v>
                  </c:pt>
                  <c:pt idx="387">
                    <c:v>SG-30</c:v>
                  </c:pt>
                  <c:pt idx="388">
                    <c:v>SG-30</c:v>
                  </c:pt>
                  <c:pt idx="389">
                    <c:v>SG-30</c:v>
                  </c:pt>
                  <c:pt idx="390">
                    <c:v>SG-30</c:v>
                  </c:pt>
                  <c:pt idx="391">
                    <c:v>SG-30</c:v>
                  </c:pt>
                  <c:pt idx="392">
                    <c:v>SG-30</c:v>
                  </c:pt>
                  <c:pt idx="393">
                    <c:v>SG-30</c:v>
                  </c:pt>
                  <c:pt idx="394">
                    <c:v>SG-30</c:v>
                  </c:pt>
                  <c:pt idx="395">
                    <c:v>SG-30</c:v>
                  </c:pt>
                  <c:pt idx="396">
                    <c:v>SG-30</c:v>
                  </c:pt>
                  <c:pt idx="397">
                    <c:v>SG-30</c:v>
                  </c:pt>
                  <c:pt idx="398">
                    <c:v>SG-30</c:v>
                  </c:pt>
                  <c:pt idx="399">
                    <c:v>SG-30</c:v>
                  </c:pt>
                  <c:pt idx="400">
                    <c:v>SG-30</c:v>
                  </c:pt>
                  <c:pt idx="401">
                    <c:v>SG-30</c:v>
                  </c:pt>
                  <c:pt idx="402">
                    <c:v>SG-30</c:v>
                  </c:pt>
                  <c:pt idx="403">
                    <c:v>SG-30</c:v>
                  </c:pt>
                  <c:pt idx="404">
                    <c:v>SG-30</c:v>
                  </c:pt>
                  <c:pt idx="405">
                    <c:v>SG-30</c:v>
                  </c:pt>
                  <c:pt idx="406">
                    <c:v>SG-30</c:v>
                  </c:pt>
                  <c:pt idx="407">
                    <c:v>SG-30</c:v>
                  </c:pt>
                  <c:pt idx="408">
                    <c:v>SG-30</c:v>
                  </c:pt>
                  <c:pt idx="409">
                    <c:v>SG-30</c:v>
                  </c:pt>
                  <c:pt idx="410">
                    <c:v>SG-30</c:v>
                  </c:pt>
                  <c:pt idx="411">
                    <c:v>SG-30</c:v>
                  </c:pt>
                  <c:pt idx="412">
                    <c:v>SG-30</c:v>
                  </c:pt>
                  <c:pt idx="413">
                    <c:v>SG-30</c:v>
                  </c:pt>
                  <c:pt idx="414">
                    <c:v>SG-30</c:v>
                  </c:pt>
                  <c:pt idx="415">
                    <c:v>SG-30</c:v>
                  </c:pt>
                  <c:pt idx="416">
                    <c:v>SG-30</c:v>
                  </c:pt>
                  <c:pt idx="417">
                    <c:v>SG-30</c:v>
                  </c:pt>
                  <c:pt idx="418">
                    <c:v>SG-30</c:v>
                  </c:pt>
                  <c:pt idx="419">
                    <c:v>SG-30</c:v>
                  </c:pt>
                  <c:pt idx="420">
                    <c:v>SG-30</c:v>
                  </c:pt>
                  <c:pt idx="421">
                    <c:v>SG-30</c:v>
                  </c:pt>
                  <c:pt idx="422">
                    <c:v>SG-30</c:v>
                  </c:pt>
                  <c:pt idx="423">
                    <c:v>SG-30</c:v>
                  </c:pt>
                  <c:pt idx="424">
                    <c:v>SG-30</c:v>
                  </c:pt>
                  <c:pt idx="425">
                    <c:v>SG-30</c:v>
                  </c:pt>
                  <c:pt idx="426">
                    <c:v>SG-30</c:v>
                  </c:pt>
                  <c:pt idx="427">
                    <c:v>SG-30</c:v>
                  </c:pt>
                  <c:pt idx="428">
                    <c:v>SG-30</c:v>
                  </c:pt>
                  <c:pt idx="429">
                    <c:v>SG-30</c:v>
                  </c:pt>
                  <c:pt idx="430">
                    <c:v>SG-30</c:v>
                  </c:pt>
                  <c:pt idx="431">
                    <c:v>SG-30</c:v>
                  </c:pt>
                  <c:pt idx="432">
                    <c:v>SG-30</c:v>
                  </c:pt>
                  <c:pt idx="433">
                    <c:v>SG-30</c:v>
                  </c:pt>
                  <c:pt idx="434">
                    <c:v>SG-30</c:v>
                  </c:pt>
                  <c:pt idx="435">
                    <c:v>SG-30</c:v>
                  </c:pt>
                  <c:pt idx="436">
                    <c:v>SG-30</c:v>
                  </c:pt>
                  <c:pt idx="437">
                    <c:v>SG-30</c:v>
                  </c:pt>
                  <c:pt idx="438">
                    <c:v>SG-30</c:v>
                  </c:pt>
                  <c:pt idx="439">
                    <c:v>SG-30</c:v>
                  </c:pt>
                  <c:pt idx="440">
                    <c:v>SG-30</c:v>
                  </c:pt>
                  <c:pt idx="441">
                    <c:v>SG-30</c:v>
                  </c:pt>
                  <c:pt idx="442">
                    <c:v>SG-30</c:v>
                  </c:pt>
                  <c:pt idx="443">
                    <c:v>SG-30</c:v>
                  </c:pt>
                  <c:pt idx="444">
                    <c:v>SG-30</c:v>
                  </c:pt>
                  <c:pt idx="445">
                    <c:v>SG-30</c:v>
                  </c:pt>
                  <c:pt idx="446">
                    <c:v>SG-30</c:v>
                  </c:pt>
                  <c:pt idx="447">
                    <c:v>SG-30</c:v>
                  </c:pt>
                  <c:pt idx="448">
                    <c:v>SG-30</c:v>
                  </c:pt>
                  <c:pt idx="449">
                    <c:v>SG-30</c:v>
                  </c:pt>
                  <c:pt idx="450">
                    <c:v>SG-30</c:v>
                  </c:pt>
                  <c:pt idx="451">
                    <c:v>SG-30</c:v>
                  </c:pt>
                  <c:pt idx="452">
                    <c:v>SG-30</c:v>
                  </c:pt>
                  <c:pt idx="453">
                    <c:v>SG-30</c:v>
                  </c:pt>
                  <c:pt idx="454">
                    <c:v>SG-30</c:v>
                  </c:pt>
                  <c:pt idx="455">
                    <c:v>SG-30</c:v>
                  </c:pt>
                  <c:pt idx="456">
                    <c:v>SG-30</c:v>
                  </c:pt>
                  <c:pt idx="457">
                    <c:v>SG-30</c:v>
                  </c:pt>
                  <c:pt idx="458">
                    <c:v>SG-30</c:v>
                  </c:pt>
                  <c:pt idx="459">
                    <c:v>SG-30</c:v>
                  </c:pt>
                  <c:pt idx="460">
                    <c:v>SG-30</c:v>
                  </c:pt>
                  <c:pt idx="461">
                    <c:v>SG-30</c:v>
                  </c:pt>
                  <c:pt idx="462">
                    <c:v>SG-30</c:v>
                  </c:pt>
                  <c:pt idx="463">
                    <c:v>SG-30</c:v>
                  </c:pt>
                  <c:pt idx="464">
                    <c:v>SG-30</c:v>
                  </c:pt>
                  <c:pt idx="465">
                    <c:v>SG-30</c:v>
                  </c:pt>
                  <c:pt idx="466">
                    <c:v>SG-30</c:v>
                  </c:pt>
                  <c:pt idx="467">
                    <c:v>SG-30</c:v>
                  </c:pt>
                  <c:pt idx="468">
                    <c:v>SG-30</c:v>
                  </c:pt>
                  <c:pt idx="469">
                    <c:v>SG-30</c:v>
                  </c:pt>
                  <c:pt idx="470">
                    <c:v>SG-30</c:v>
                  </c:pt>
                  <c:pt idx="471">
                    <c:v>SG-30</c:v>
                  </c:pt>
                  <c:pt idx="472">
                    <c:v>SG-30</c:v>
                  </c:pt>
                  <c:pt idx="473">
                    <c:v>SG-30</c:v>
                  </c:pt>
                  <c:pt idx="474">
                    <c:v>SG-30</c:v>
                  </c:pt>
                  <c:pt idx="475">
                    <c:v>SG-30</c:v>
                  </c:pt>
                  <c:pt idx="476">
                    <c:v>SG-30</c:v>
                  </c:pt>
                  <c:pt idx="477">
                    <c:v>SG-30</c:v>
                  </c:pt>
                  <c:pt idx="478">
                    <c:v>SG-30</c:v>
                  </c:pt>
                  <c:pt idx="479">
                    <c:v>SG-30</c:v>
                  </c:pt>
                  <c:pt idx="480">
                    <c:v>SG-30</c:v>
                  </c:pt>
                  <c:pt idx="481">
                    <c:v>SG-30</c:v>
                  </c:pt>
                  <c:pt idx="482">
                    <c:v>SG-30</c:v>
                  </c:pt>
                  <c:pt idx="483">
                    <c:v>SG-30</c:v>
                  </c:pt>
                  <c:pt idx="484">
                    <c:v>SG-30</c:v>
                  </c:pt>
                  <c:pt idx="485">
                    <c:v>SG-30</c:v>
                  </c:pt>
                  <c:pt idx="486">
                    <c:v>SG-30</c:v>
                  </c:pt>
                  <c:pt idx="487">
                    <c:v>SG-30</c:v>
                  </c:pt>
                  <c:pt idx="488">
                    <c:v>SG-30</c:v>
                  </c:pt>
                  <c:pt idx="489">
                    <c:v>SG-30</c:v>
                  </c:pt>
                  <c:pt idx="490">
                    <c:v>SG-30</c:v>
                  </c:pt>
                  <c:pt idx="491">
                    <c:v>SG-30</c:v>
                  </c:pt>
                  <c:pt idx="492">
                    <c:v>SG-30</c:v>
                  </c:pt>
                  <c:pt idx="493">
                    <c:v>SG-30</c:v>
                  </c:pt>
                  <c:pt idx="494">
                    <c:v>SG-30</c:v>
                  </c:pt>
                  <c:pt idx="495">
                    <c:v>SG-30</c:v>
                  </c:pt>
                  <c:pt idx="496">
                    <c:v>SG-30</c:v>
                  </c:pt>
                  <c:pt idx="497">
                    <c:v>SG-30</c:v>
                  </c:pt>
                  <c:pt idx="498">
                    <c:v>SG-30</c:v>
                  </c:pt>
                  <c:pt idx="499">
                    <c:v>SG-30</c:v>
                  </c:pt>
                  <c:pt idx="500">
                    <c:v>SG-30</c:v>
                  </c:pt>
                  <c:pt idx="501">
                    <c:v>SG-30</c:v>
                  </c:pt>
                  <c:pt idx="502">
                    <c:v>SG-30</c:v>
                  </c:pt>
                  <c:pt idx="503">
                    <c:v>SG-30</c:v>
                  </c:pt>
                  <c:pt idx="504">
                    <c:v>SG-30</c:v>
                  </c:pt>
                  <c:pt idx="505">
                    <c:v>SG-30</c:v>
                  </c:pt>
                  <c:pt idx="506">
                    <c:v>SG-30</c:v>
                  </c:pt>
                  <c:pt idx="507">
                    <c:v>SG-30</c:v>
                  </c:pt>
                  <c:pt idx="508">
                    <c:v>SG-30</c:v>
                  </c:pt>
                  <c:pt idx="509">
                    <c:v>SG-30</c:v>
                  </c:pt>
                  <c:pt idx="510">
                    <c:v>SG-30</c:v>
                  </c:pt>
                  <c:pt idx="511">
                    <c:v>SG-30</c:v>
                  </c:pt>
                  <c:pt idx="512">
                    <c:v>SG-30</c:v>
                  </c:pt>
                  <c:pt idx="513">
                    <c:v>SG-30</c:v>
                  </c:pt>
                  <c:pt idx="514">
                    <c:v>SG-30</c:v>
                  </c:pt>
                  <c:pt idx="515">
                    <c:v>SG-30</c:v>
                  </c:pt>
                </c:lvl>
                <c:lvl>
                  <c:pt idx="0">
                    <c:v>SHF-S45-Y</c:v>
                  </c:pt>
                  <c:pt idx="1">
                    <c:v>SHF-S45-Y</c:v>
                  </c:pt>
                  <c:pt idx="2">
                    <c:v>SHF-S45-Y</c:v>
                  </c:pt>
                  <c:pt idx="3">
                    <c:v>SHF-S45-Y</c:v>
                  </c:pt>
                  <c:pt idx="4">
                    <c:v>SHF-S45-Y</c:v>
                  </c:pt>
                  <c:pt idx="5">
                    <c:v>SHF-S45-Y</c:v>
                  </c:pt>
                  <c:pt idx="6">
                    <c:v>SHF-S45-Y</c:v>
                  </c:pt>
                  <c:pt idx="7">
                    <c:v>SHF-S45-Y</c:v>
                  </c:pt>
                  <c:pt idx="8">
                    <c:v>SHF-S45-Y</c:v>
                  </c:pt>
                  <c:pt idx="9">
                    <c:v>SHF-S45-Y</c:v>
                  </c:pt>
                  <c:pt idx="10">
                    <c:v>SHF-S45-Y</c:v>
                  </c:pt>
                  <c:pt idx="11">
                    <c:v>SHF-S45-Y</c:v>
                  </c:pt>
                  <c:pt idx="12">
                    <c:v>SHF-S45-Y</c:v>
                  </c:pt>
                  <c:pt idx="13">
                    <c:v>SHF-S45-Y</c:v>
                  </c:pt>
                  <c:pt idx="14">
                    <c:v>SHF-S45-Y</c:v>
                  </c:pt>
                  <c:pt idx="15">
                    <c:v>SHF-S45-Y</c:v>
                  </c:pt>
                  <c:pt idx="16">
                    <c:v>SHF-S45-Y</c:v>
                  </c:pt>
                  <c:pt idx="17">
                    <c:v>SHF-S45-Y</c:v>
                  </c:pt>
                  <c:pt idx="18">
                    <c:v>SHF-S45-Y</c:v>
                  </c:pt>
                  <c:pt idx="19">
                    <c:v>SHF-S45-Y</c:v>
                  </c:pt>
                  <c:pt idx="20">
                    <c:v>SHF-S45-Y</c:v>
                  </c:pt>
                  <c:pt idx="21">
                    <c:v>SHF-S45-Y</c:v>
                  </c:pt>
                  <c:pt idx="22">
                    <c:v>SHF-S45-Y</c:v>
                  </c:pt>
                  <c:pt idx="23">
                    <c:v>SHF-S45-Y</c:v>
                  </c:pt>
                  <c:pt idx="24">
                    <c:v>SHF-S45-Y</c:v>
                  </c:pt>
                  <c:pt idx="25">
                    <c:v>SHF-S45-Y</c:v>
                  </c:pt>
                  <c:pt idx="26">
                    <c:v>SHF-S45-Y</c:v>
                  </c:pt>
                  <c:pt idx="27">
                    <c:v>SHF-S45-Y</c:v>
                  </c:pt>
                  <c:pt idx="28">
                    <c:v>SHF-S45-Y</c:v>
                  </c:pt>
                  <c:pt idx="29">
                    <c:v>SHF-S45-Y</c:v>
                  </c:pt>
                  <c:pt idx="30">
                    <c:v>SHF-S45-Y</c:v>
                  </c:pt>
                  <c:pt idx="31">
                    <c:v>SHF-S45-Y</c:v>
                  </c:pt>
                  <c:pt idx="32">
                    <c:v>SHF-S45-Y</c:v>
                  </c:pt>
                  <c:pt idx="33">
                    <c:v>SHF-S45-Y</c:v>
                  </c:pt>
                  <c:pt idx="34">
                    <c:v>SHF-S45-Y</c:v>
                  </c:pt>
                  <c:pt idx="35">
                    <c:v>SHF-S45-Y</c:v>
                  </c:pt>
                  <c:pt idx="36">
                    <c:v>SHF-S45-Y</c:v>
                  </c:pt>
                  <c:pt idx="37">
                    <c:v>SHF-S45-Y</c:v>
                  </c:pt>
                  <c:pt idx="38">
                    <c:v>SHF-S45-Y</c:v>
                  </c:pt>
                  <c:pt idx="39">
                    <c:v>SHF-S45-Y</c:v>
                  </c:pt>
                  <c:pt idx="40">
                    <c:v>SHF-S45-Y</c:v>
                  </c:pt>
                  <c:pt idx="41">
                    <c:v>SHF-S45-Y3</c:v>
                  </c:pt>
                  <c:pt idx="42">
                    <c:v>SHF-S45-Y3</c:v>
                  </c:pt>
                  <c:pt idx="43">
                    <c:v>SHF-S45-Y3</c:v>
                  </c:pt>
                  <c:pt idx="44">
                    <c:v>SHF-S45-Y3</c:v>
                  </c:pt>
                  <c:pt idx="45">
                    <c:v>SHF-S45-Y3</c:v>
                  </c:pt>
                  <c:pt idx="46">
                    <c:v>SHF-S45-Y3</c:v>
                  </c:pt>
                  <c:pt idx="47">
                    <c:v>SHF-S45-Y3</c:v>
                  </c:pt>
                  <c:pt idx="48">
                    <c:v>SHF-S45-Y3</c:v>
                  </c:pt>
                  <c:pt idx="49">
                    <c:v>SHF-S45-Y3</c:v>
                  </c:pt>
                  <c:pt idx="50">
                    <c:v>SHF-S45-Y3</c:v>
                  </c:pt>
                  <c:pt idx="51">
                    <c:v>SHF-S45-Y3</c:v>
                  </c:pt>
                  <c:pt idx="52">
                    <c:v>SHF-S45-Y3</c:v>
                  </c:pt>
                  <c:pt idx="53">
                    <c:v>SHF-S45-Y3</c:v>
                  </c:pt>
                  <c:pt idx="54">
                    <c:v>SHF-S45-Y3</c:v>
                  </c:pt>
                  <c:pt idx="55">
                    <c:v>SHF-S45-Y3</c:v>
                  </c:pt>
                  <c:pt idx="56">
                    <c:v>SHF-S45-Y3</c:v>
                  </c:pt>
                  <c:pt idx="57">
                    <c:v>SHF-S45-Y3</c:v>
                  </c:pt>
                  <c:pt idx="58">
                    <c:v>SHF-S45-Y3</c:v>
                  </c:pt>
                  <c:pt idx="59">
                    <c:v>SHF-S45-Y3</c:v>
                  </c:pt>
                  <c:pt idx="60">
                    <c:v>SHF-S45-Y3</c:v>
                  </c:pt>
                  <c:pt idx="61">
                    <c:v>SHF-S45-Y3</c:v>
                  </c:pt>
                  <c:pt idx="62">
                    <c:v>SHF-S45-Y3</c:v>
                  </c:pt>
                  <c:pt idx="63">
                    <c:v>SHF-S45-Y3</c:v>
                  </c:pt>
                  <c:pt idx="64">
                    <c:v>SHF-S45-Y3</c:v>
                  </c:pt>
                  <c:pt idx="65">
                    <c:v>SHF-S45-Y3</c:v>
                  </c:pt>
                  <c:pt idx="66">
                    <c:v>SHF-S45-Y3</c:v>
                  </c:pt>
                  <c:pt idx="67">
                    <c:v>SHF-S45-Y3</c:v>
                  </c:pt>
                  <c:pt idx="68">
                    <c:v>SHF-S45-Y3</c:v>
                  </c:pt>
                  <c:pt idx="69">
                    <c:v>SHF-S45-Y3</c:v>
                  </c:pt>
                  <c:pt idx="70">
                    <c:v>SHF-S45-Y3</c:v>
                  </c:pt>
                  <c:pt idx="71">
                    <c:v>SHF-S45-Y3</c:v>
                  </c:pt>
                  <c:pt idx="72">
                    <c:v>SHF-S45-Y3</c:v>
                  </c:pt>
                  <c:pt idx="73">
                    <c:v>SHF-S45-Y3</c:v>
                  </c:pt>
                  <c:pt idx="74">
                    <c:v>SHF-S45-Y3</c:v>
                  </c:pt>
                  <c:pt idx="75">
                    <c:v>SHF-S45-Y3</c:v>
                  </c:pt>
                  <c:pt idx="76">
                    <c:v>SHF-S45-Y3</c:v>
                  </c:pt>
                  <c:pt idx="77">
                    <c:v>SHF-S45-Y3</c:v>
                  </c:pt>
                  <c:pt idx="78">
                    <c:v>SHF-S45-Y3</c:v>
                  </c:pt>
                  <c:pt idx="79">
                    <c:v>SHF-S45-Y3</c:v>
                  </c:pt>
                  <c:pt idx="80">
                    <c:v>SHF-S45-Y3</c:v>
                  </c:pt>
                  <c:pt idx="81">
                    <c:v>SHF-S45-Y3</c:v>
                  </c:pt>
                  <c:pt idx="82">
                    <c:v>SHF-S45-Y3</c:v>
                  </c:pt>
                  <c:pt idx="83">
                    <c:v>SHF-S45-Y3</c:v>
                  </c:pt>
                  <c:pt idx="84">
                    <c:v>SHF-S45-Y3</c:v>
                  </c:pt>
                  <c:pt idx="85">
                    <c:v>SHF-S45-Y3</c:v>
                  </c:pt>
                  <c:pt idx="86">
                    <c:v>SHF-S45-Y3</c:v>
                  </c:pt>
                  <c:pt idx="87">
                    <c:v>SHF-S45-Y3</c:v>
                  </c:pt>
                  <c:pt idx="88">
                    <c:v>SHF-S45-Y3</c:v>
                  </c:pt>
                  <c:pt idx="89">
                    <c:v>SHF-S45-Y3</c:v>
                  </c:pt>
                  <c:pt idx="90">
                    <c:v>SHF-S45-Y3</c:v>
                  </c:pt>
                  <c:pt idx="91">
                    <c:v>SHF-S45-Y3</c:v>
                  </c:pt>
                  <c:pt idx="92">
                    <c:v>SHF-S45-Y3</c:v>
                  </c:pt>
                  <c:pt idx="93">
                    <c:v>SHF-S45-Y3</c:v>
                  </c:pt>
                  <c:pt idx="94">
                    <c:v>SHF-S45-Y3</c:v>
                  </c:pt>
                  <c:pt idx="95">
                    <c:v>SHF-S45-Y3</c:v>
                  </c:pt>
                  <c:pt idx="96">
                    <c:v>SHF-S45-Y3</c:v>
                  </c:pt>
                  <c:pt idx="97">
                    <c:v>SHF-S45-Y3</c:v>
                  </c:pt>
                  <c:pt idx="98">
                    <c:v>SHF-S45-Y3</c:v>
                  </c:pt>
                  <c:pt idx="99">
                    <c:v>SHF-S45-Y3</c:v>
                  </c:pt>
                  <c:pt idx="100">
                    <c:v>SHF-S45-Y3</c:v>
                  </c:pt>
                  <c:pt idx="101">
                    <c:v>SHF-S45-Y3</c:v>
                  </c:pt>
                  <c:pt idx="102">
                    <c:v>SHF-S45-Y3</c:v>
                  </c:pt>
                  <c:pt idx="103">
                    <c:v>SHF-S45-Y3</c:v>
                  </c:pt>
                  <c:pt idx="104">
                    <c:v>SHF-S45-Y3</c:v>
                  </c:pt>
                  <c:pt idx="105">
                    <c:v>SHF-S45-Y3</c:v>
                  </c:pt>
                  <c:pt idx="106">
                    <c:v>SHF-S45-Y3</c:v>
                  </c:pt>
                  <c:pt idx="107">
                    <c:v>SHF-S45-Y3</c:v>
                  </c:pt>
                  <c:pt idx="108">
                    <c:v>SHF-S45-Y3</c:v>
                  </c:pt>
                  <c:pt idx="109">
                    <c:v>SHF-S45-Y3</c:v>
                  </c:pt>
                  <c:pt idx="110">
                    <c:v>SHF-S45-Y3</c:v>
                  </c:pt>
                  <c:pt idx="111">
                    <c:v>SHF-S45-Y3</c:v>
                  </c:pt>
                  <c:pt idx="112">
                    <c:v>SHF-S45-Y3</c:v>
                  </c:pt>
                  <c:pt idx="113">
                    <c:v>SHF-S45-Y3</c:v>
                  </c:pt>
                  <c:pt idx="114">
                    <c:v>SHF-S45-Y3</c:v>
                  </c:pt>
                  <c:pt idx="115">
                    <c:v>SHF-S45-Y3</c:v>
                  </c:pt>
                  <c:pt idx="116">
                    <c:v>SHF-S45-Y3</c:v>
                  </c:pt>
                  <c:pt idx="117">
                    <c:v>SHF-S45-Y3</c:v>
                  </c:pt>
                  <c:pt idx="118">
                    <c:v>SHF-S45-Y3</c:v>
                  </c:pt>
                  <c:pt idx="119">
                    <c:v>SHF-S45-Y3</c:v>
                  </c:pt>
                  <c:pt idx="120">
                    <c:v>SHF-S45-Y3</c:v>
                  </c:pt>
                  <c:pt idx="121">
                    <c:v>SHF-S45-Y3</c:v>
                  </c:pt>
                  <c:pt idx="122">
                    <c:v>SHF-S45-Y3</c:v>
                  </c:pt>
                  <c:pt idx="123">
                    <c:v>SHF-S45-Y3</c:v>
                  </c:pt>
                  <c:pt idx="124">
                    <c:v>SHF-S45-Y3</c:v>
                  </c:pt>
                  <c:pt idx="125">
                    <c:v>SHF-S45-Y3</c:v>
                  </c:pt>
                  <c:pt idx="126">
                    <c:v>SHF-S45-Y3</c:v>
                  </c:pt>
                  <c:pt idx="127">
                    <c:v>SHF-S45-Y3</c:v>
                  </c:pt>
                  <c:pt idx="128">
                    <c:v>SHF-S45-Y3</c:v>
                  </c:pt>
                  <c:pt idx="129">
                    <c:v>SHF-S45-Y3</c:v>
                  </c:pt>
                  <c:pt idx="130">
                    <c:v>SHF-S45-Y3</c:v>
                  </c:pt>
                  <c:pt idx="131">
                    <c:v>SHF-S45-Y3</c:v>
                  </c:pt>
                  <c:pt idx="132">
                    <c:v>SHF-S45-Y3</c:v>
                  </c:pt>
                  <c:pt idx="133">
                    <c:v>SHF-S45-Y3</c:v>
                  </c:pt>
                  <c:pt idx="134">
                    <c:v>SHF-S45-Y3</c:v>
                  </c:pt>
                  <c:pt idx="135">
                    <c:v>SHF-S45-Y3</c:v>
                  </c:pt>
                  <c:pt idx="136">
                    <c:v>SHF-S45-Y3</c:v>
                  </c:pt>
                  <c:pt idx="137">
                    <c:v>SHF-S45-Y3</c:v>
                  </c:pt>
                  <c:pt idx="138">
                    <c:v>SHF-S45-Y3</c:v>
                  </c:pt>
                  <c:pt idx="139">
                    <c:v>SHF-S45-Y3</c:v>
                  </c:pt>
                  <c:pt idx="140">
                    <c:v>SHF-S45-Y</c:v>
                  </c:pt>
                  <c:pt idx="141">
                    <c:v>SHF-S45-Y</c:v>
                  </c:pt>
                  <c:pt idx="142">
                    <c:v>SHF-S45-Y</c:v>
                  </c:pt>
                  <c:pt idx="143">
                    <c:v>SHF-S45-Y</c:v>
                  </c:pt>
                  <c:pt idx="144">
                    <c:v>SHF-S45-Y</c:v>
                  </c:pt>
                  <c:pt idx="145">
                    <c:v>SHF-S45-Y</c:v>
                  </c:pt>
                  <c:pt idx="146">
                    <c:v>SHF-S45-Y</c:v>
                  </c:pt>
                  <c:pt idx="147">
                    <c:v>SHF-S45-Y</c:v>
                  </c:pt>
                  <c:pt idx="148">
                    <c:v>SHF-S45-Y</c:v>
                  </c:pt>
                  <c:pt idx="149">
                    <c:v>SHF-S45-Y</c:v>
                  </c:pt>
                  <c:pt idx="150">
                    <c:v>SHF-S45-Y</c:v>
                  </c:pt>
                  <c:pt idx="151">
                    <c:v>SHF-S45-Y</c:v>
                  </c:pt>
                  <c:pt idx="152">
                    <c:v>SHF-S45-Y</c:v>
                  </c:pt>
                  <c:pt idx="153">
                    <c:v>SHF-S45-Y</c:v>
                  </c:pt>
                  <c:pt idx="154">
                    <c:v>SHF-S45-Y</c:v>
                  </c:pt>
                  <c:pt idx="155">
                    <c:v>SHF-S45-Y</c:v>
                  </c:pt>
                  <c:pt idx="156">
                    <c:v>SHF-S45-Y</c:v>
                  </c:pt>
                  <c:pt idx="157">
                    <c:v>SHF-S45-Y</c:v>
                  </c:pt>
                  <c:pt idx="158">
                    <c:v>SHF-S45-Y</c:v>
                  </c:pt>
                  <c:pt idx="159">
                    <c:v>SHF-S45-Y</c:v>
                  </c:pt>
                  <c:pt idx="160">
                    <c:v>SHF-S45-Y</c:v>
                  </c:pt>
                  <c:pt idx="161">
                    <c:v>SHF-S45-Y</c:v>
                  </c:pt>
                  <c:pt idx="162">
                    <c:v>SHF-S45-Y</c:v>
                  </c:pt>
                  <c:pt idx="163">
                    <c:v>SHF-S45-Y</c:v>
                  </c:pt>
                  <c:pt idx="164">
                    <c:v>SHF-S45-Y</c:v>
                  </c:pt>
                  <c:pt idx="165">
                    <c:v>SHF-S45-Y</c:v>
                  </c:pt>
                  <c:pt idx="166">
                    <c:v>SHF-S45-Y</c:v>
                  </c:pt>
                  <c:pt idx="167">
                    <c:v>SHF-S45-Y</c:v>
                  </c:pt>
                  <c:pt idx="168">
                    <c:v>SHF-S45-Y</c:v>
                  </c:pt>
                  <c:pt idx="169">
                    <c:v>SHF-S45-Y</c:v>
                  </c:pt>
                  <c:pt idx="170">
                    <c:v>SHF-S45-Y</c:v>
                  </c:pt>
                  <c:pt idx="171">
                    <c:v>SHF-S45-Y</c:v>
                  </c:pt>
                  <c:pt idx="172">
                    <c:v>SHF-S45-Y</c:v>
                  </c:pt>
                  <c:pt idx="173">
                    <c:v>SHF-S45-Y</c:v>
                  </c:pt>
                  <c:pt idx="174">
                    <c:v>SHF-S45-Y</c:v>
                  </c:pt>
                  <c:pt idx="175">
                    <c:v>SHF-S45-Y</c:v>
                  </c:pt>
                  <c:pt idx="176">
                    <c:v>SHF-S45-Y</c:v>
                  </c:pt>
                  <c:pt idx="177">
                    <c:v>SHF-S45-Y</c:v>
                  </c:pt>
                  <c:pt idx="178">
                    <c:v>SHF-S45-Y</c:v>
                  </c:pt>
                  <c:pt idx="179">
                    <c:v>SHF-S45-Y</c:v>
                  </c:pt>
                  <c:pt idx="180">
                    <c:v>SHF-S45-Y</c:v>
                  </c:pt>
                  <c:pt idx="181">
                    <c:v>SHF-S45-Y</c:v>
                  </c:pt>
                  <c:pt idx="182">
                    <c:v>SHF-S45-Y</c:v>
                  </c:pt>
                  <c:pt idx="183">
                    <c:v>SHF-S45-Y</c:v>
                  </c:pt>
                  <c:pt idx="184">
                    <c:v>SHF-S45-Y</c:v>
                  </c:pt>
                  <c:pt idx="185">
                    <c:v>SHF-S45-Y</c:v>
                  </c:pt>
                  <c:pt idx="186">
                    <c:v>SHF-S45-Y</c:v>
                  </c:pt>
                  <c:pt idx="187">
                    <c:v>SHF-S45-Y</c:v>
                  </c:pt>
                  <c:pt idx="188">
                    <c:v>SHF-S45-Y</c:v>
                  </c:pt>
                  <c:pt idx="189">
                    <c:v>SHF-S45-Y</c:v>
                  </c:pt>
                  <c:pt idx="190">
                    <c:v>SHF-S45-Y</c:v>
                  </c:pt>
                  <c:pt idx="191">
                    <c:v>SHF-S45-Y</c:v>
                  </c:pt>
                  <c:pt idx="192">
                    <c:v>SHF-S45-Y</c:v>
                  </c:pt>
                  <c:pt idx="193">
                    <c:v>SHF-S45-Y</c:v>
                  </c:pt>
                  <c:pt idx="194">
                    <c:v>SHF-S45-Y</c:v>
                  </c:pt>
                  <c:pt idx="195">
                    <c:v>SHF-S45-Y</c:v>
                  </c:pt>
                  <c:pt idx="196">
                    <c:v>SHF-S45-Y</c:v>
                  </c:pt>
                  <c:pt idx="197">
                    <c:v>SHF-S45-Y</c:v>
                  </c:pt>
                  <c:pt idx="198">
                    <c:v>SHF-S45-Y</c:v>
                  </c:pt>
                  <c:pt idx="199">
                    <c:v>SHF-S45-Y</c:v>
                  </c:pt>
                  <c:pt idx="200">
                    <c:v>SHF-S45-Y</c:v>
                  </c:pt>
                  <c:pt idx="201">
                    <c:v>SHF-S45-Y</c:v>
                  </c:pt>
                  <c:pt idx="202">
                    <c:v>SHF-S45-Y</c:v>
                  </c:pt>
                  <c:pt idx="203">
                    <c:v>SHF-S45-Y</c:v>
                  </c:pt>
                  <c:pt idx="204">
                    <c:v>SHF-S45-Y</c:v>
                  </c:pt>
                  <c:pt idx="205">
                    <c:v>SHF-S45-Y</c:v>
                  </c:pt>
                  <c:pt idx="206">
                    <c:v>SHF-S45-Y</c:v>
                  </c:pt>
                  <c:pt idx="207">
                    <c:v>SHF-S45-Y</c:v>
                  </c:pt>
                  <c:pt idx="208">
                    <c:v>SHF-S45-Y</c:v>
                  </c:pt>
                  <c:pt idx="209">
                    <c:v>SHF-S45-Y</c:v>
                  </c:pt>
                  <c:pt idx="210">
                    <c:v>SHF-S45-Y</c:v>
                  </c:pt>
                  <c:pt idx="211">
                    <c:v>SHF-S45-Y</c:v>
                  </c:pt>
                  <c:pt idx="212">
                    <c:v>SHF-S45-Y</c:v>
                  </c:pt>
                  <c:pt idx="213">
                    <c:v>SHF-S45-Y</c:v>
                  </c:pt>
                  <c:pt idx="214">
                    <c:v>SHF-S45-Y</c:v>
                  </c:pt>
                  <c:pt idx="215">
                    <c:v>SHF-S45-Y</c:v>
                  </c:pt>
                  <c:pt idx="216">
                    <c:v>SHF-S45-Y</c:v>
                  </c:pt>
                  <c:pt idx="217">
                    <c:v>SHF-S45-Y</c:v>
                  </c:pt>
                  <c:pt idx="218">
                    <c:v>SHF-S45-Y</c:v>
                  </c:pt>
                  <c:pt idx="219">
                    <c:v>SHF-S45-Y</c:v>
                  </c:pt>
                  <c:pt idx="220">
                    <c:v>SHF-S45-Y</c:v>
                  </c:pt>
                  <c:pt idx="221">
                    <c:v>SHF-S45-Y</c:v>
                  </c:pt>
                  <c:pt idx="222">
                    <c:v>SHF-S45-Y</c:v>
                  </c:pt>
                  <c:pt idx="223">
                    <c:v>SHF-S45-Y</c:v>
                  </c:pt>
                  <c:pt idx="224">
                    <c:v>SHF-S45-Y</c:v>
                  </c:pt>
                  <c:pt idx="225">
                    <c:v>SHF-S45-Y</c:v>
                  </c:pt>
                  <c:pt idx="226">
                    <c:v>SHF-S45-Y</c:v>
                  </c:pt>
                  <c:pt idx="227">
                    <c:v>SHF-S45-Y</c:v>
                  </c:pt>
                  <c:pt idx="228">
                    <c:v>SHF-S45-Y</c:v>
                  </c:pt>
                  <c:pt idx="229">
                    <c:v>SHF-S45-Y</c:v>
                  </c:pt>
                  <c:pt idx="230">
                    <c:v>SHF-S45-Y</c:v>
                  </c:pt>
                  <c:pt idx="231">
                    <c:v>SHF-S45-Y</c:v>
                  </c:pt>
                  <c:pt idx="232">
                    <c:v>SHF-S45-Y</c:v>
                  </c:pt>
                  <c:pt idx="233">
                    <c:v>SHF-S45-Y</c:v>
                  </c:pt>
                  <c:pt idx="234">
                    <c:v>SHF-S45-Y</c:v>
                  </c:pt>
                  <c:pt idx="235">
                    <c:v>SHF-S45-Y</c:v>
                  </c:pt>
                  <c:pt idx="236">
                    <c:v>SHF-S45-Y3</c:v>
                  </c:pt>
                  <c:pt idx="237">
                    <c:v>SHF-S45-Y3</c:v>
                  </c:pt>
                  <c:pt idx="238">
                    <c:v>SHF-S45-Y3</c:v>
                  </c:pt>
                  <c:pt idx="239">
                    <c:v>SHF-S45-Y3</c:v>
                  </c:pt>
                  <c:pt idx="240">
                    <c:v>SHF-S45-Y3</c:v>
                  </c:pt>
                  <c:pt idx="241">
                    <c:v>SHF-S45-Y3</c:v>
                  </c:pt>
                  <c:pt idx="242">
                    <c:v>SHF-S45-Y3</c:v>
                  </c:pt>
                  <c:pt idx="243">
                    <c:v>SHF-S45-Y3</c:v>
                  </c:pt>
                  <c:pt idx="244">
                    <c:v>SHF-S45-Y3</c:v>
                  </c:pt>
                  <c:pt idx="245">
                    <c:v>SHF-S45-Y3</c:v>
                  </c:pt>
                  <c:pt idx="246">
                    <c:v>SHF-S45-Y3</c:v>
                  </c:pt>
                  <c:pt idx="247">
                    <c:v>SHF-S45-Y3</c:v>
                  </c:pt>
                  <c:pt idx="248">
                    <c:v>SHF-S45-Y3</c:v>
                  </c:pt>
                  <c:pt idx="249">
                    <c:v>SHF-S45-Y3</c:v>
                  </c:pt>
                  <c:pt idx="250">
                    <c:v>SHF-S45-Y3</c:v>
                  </c:pt>
                  <c:pt idx="251">
                    <c:v>SHF-S45-Y3</c:v>
                  </c:pt>
                  <c:pt idx="252">
                    <c:v>SHF-S45-Y3</c:v>
                  </c:pt>
                  <c:pt idx="253">
                    <c:v>SHF-S45-Y3</c:v>
                  </c:pt>
                  <c:pt idx="254">
                    <c:v>SHF-S45-Y3</c:v>
                  </c:pt>
                  <c:pt idx="255">
                    <c:v>SHF-S45-Y3</c:v>
                  </c:pt>
                  <c:pt idx="256">
                    <c:v>SHF-S45-Y3</c:v>
                  </c:pt>
                  <c:pt idx="257">
                    <c:v>SHF-S45-Y3</c:v>
                  </c:pt>
                  <c:pt idx="258">
                    <c:v>SHF-S45-Y3</c:v>
                  </c:pt>
                  <c:pt idx="259">
                    <c:v>SHF-S45-Y3</c:v>
                  </c:pt>
                  <c:pt idx="260">
                    <c:v>SHF-S45-Y3</c:v>
                  </c:pt>
                  <c:pt idx="261">
                    <c:v>SHF-S45-Y3</c:v>
                  </c:pt>
                  <c:pt idx="262">
                    <c:v>SHF-S45-Y3</c:v>
                  </c:pt>
                  <c:pt idx="263">
                    <c:v>SHF-S45-Y3</c:v>
                  </c:pt>
                  <c:pt idx="264">
                    <c:v>SHF-S45-Y3</c:v>
                  </c:pt>
                  <c:pt idx="265">
                    <c:v>SHF-S45-Y3</c:v>
                  </c:pt>
                  <c:pt idx="266">
                    <c:v>SHF-S45-Y3</c:v>
                  </c:pt>
                  <c:pt idx="267">
                    <c:v>SHF-S45-Y3</c:v>
                  </c:pt>
                  <c:pt idx="268">
                    <c:v>SHF-S45-Y3</c:v>
                  </c:pt>
                  <c:pt idx="269">
                    <c:v>SHF-S45-Y3</c:v>
                  </c:pt>
                  <c:pt idx="270">
                    <c:v>SHF-S45-Y3</c:v>
                  </c:pt>
                  <c:pt idx="271">
                    <c:v>SHF-S45-Y3</c:v>
                  </c:pt>
                  <c:pt idx="272">
                    <c:v>SHF-S45-Y3</c:v>
                  </c:pt>
                  <c:pt idx="273">
                    <c:v>SHF-S45-Y3</c:v>
                  </c:pt>
                  <c:pt idx="274">
                    <c:v>SHF-S45-Y3</c:v>
                  </c:pt>
                  <c:pt idx="275">
                    <c:v>SHF-S45-Y3</c:v>
                  </c:pt>
                  <c:pt idx="276">
                    <c:v>SHF-S45-Y3</c:v>
                  </c:pt>
                  <c:pt idx="277">
                    <c:v>SHF-S45-Y3</c:v>
                  </c:pt>
                  <c:pt idx="278">
                    <c:v>SHF-S45-Y3</c:v>
                  </c:pt>
                  <c:pt idx="279">
                    <c:v>SHF-S45-Y3</c:v>
                  </c:pt>
                  <c:pt idx="280">
                    <c:v>SHF-S45-Y3</c:v>
                  </c:pt>
                  <c:pt idx="281">
                    <c:v>SHF-S45-Y3</c:v>
                  </c:pt>
                  <c:pt idx="282">
                    <c:v>SHF-S45-Y3</c:v>
                  </c:pt>
                  <c:pt idx="283">
                    <c:v>SHF-S45-Y3</c:v>
                  </c:pt>
                  <c:pt idx="284">
                    <c:v>SHF-S45-Y3</c:v>
                  </c:pt>
                  <c:pt idx="285">
                    <c:v>SHF-S45-Y3</c:v>
                  </c:pt>
                  <c:pt idx="286">
                    <c:v>SHF-S45-Y3</c:v>
                  </c:pt>
                  <c:pt idx="287">
                    <c:v>SHF-S45-Y3</c:v>
                  </c:pt>
                  <c:pt idx="288">
                    <c:v>SHF-S45-Y3</c:v>
                  </c:pt>
                  <c:pt idx="289">
                    <c:v>SHF-S45-Y3</c:v>
                  </c:pt>
                  <c:pt idx="290">
                    <c:v>SHF-S45-Y3</c:v>
                  </c:pt>
                  <c:pt idx="291">
                    <c:v>SHF-S45-Y3</c:v>
                  </c:pt>
                  <c:pt idx="292">
                    <c:v>SHF-S45-Y3</c:v>
                  </c:pt>
                  <c:pt idx="293">
                    <c:v>SHF-S45-Y3</c:v>
                  </c:pt>
                  <c:pt idx="294">
                    <c:v>SHF-S45-Y3</c:v>
                  </c:pt>
                  <c:pt idx="295">
                    <c:v>SHF-S45-Y3</c:v>
                  </c:pt>
                  <c:pt idx="296">
                    <c:v>SHF-S45-Y3</c:v>
                  </c:pt>
                  <c:pt idx="297">
                    <c:v>SHF-S45-Y3</c:v>
                  </c:pt>
                  <c:pt idx="298">
                    <c:v>SHF-S45-Y3</c:v>
                  </c:pt>
                  <c:pt idx="299">
                    <c:v>SHF-S45-Y3</c:v>
                  </c:pt>
                  <c:pt idx="300">
                    <c:v>SHF-S45-Y3</c:v>
                  </c:pt>
                  <c:pt idx="301">
                    <c:v>SHF-S45-Y3</c:v>
                  </c:pt>
                  <c:pt idx="302">
                    <c:v>SHF-S45-Y3</c:v>
                  </c:pt>
                  <c:pt idx="303">
                    <c:v>SHF-S45-Y3</c:v>
                  </c:pt>
                  <c:pt idx="304">
                    <c:v>SHF-S45-Y3</c:v>
                  </c:pt>
                  <c:pt idx="305">
                    <c:v>SHF-S45-Y3</c:v>
                  </c:pt>
                  <c:pt idx="306">
                    <c:v>SHF-S45-Y3</c:v>
                  </c:pt>
                  <c:pt idx="307">
                    <c:v>SHF-S45-Y3</c:v>
                  </c:pt>
                  <c:pt idx="308">
                    <c:v>SHF-S45-Y3</c:v>
                  </c:pt>
                  <c:pt idx="309">
                    <c:v>SHF-S45-Y3</c:v>
                  </c:pt>
                  <c:pt idx="310">
                    <c:v>SHF-S45-Y3</c:v>
                  </c:pt>
                  <c:pt idx="311">
                    <c:v>SHF-S45-Y3</c:v>
                  </c:pt>
                  <c:pt idx="312">
                    <c:v>SHF-S45-Y3</c:v>
                  </c:pt>
                  <c:pt idx="313">
                    <c:v>SHF-S45-Y3</c:v>
                  </c:pt>
                  <c:pt idx="314">
                    <c:v>SHF-S45-Y3</c:v>
                  </c:pt>
                  <c:pt idx="315">
                    <c:v>SHF-S45-Y3</c:v>
                  </c:pt>
                  <c:pt idx="316">
                    <c:v>SHF-S45-Y3</c:v>
                  </c:pt>
                  <c:pt idx="317">
                    <c:v>SHF-S45-Y3</c:v>
                  </c:pt>
                  <c:pt idx="318">
                    <c:v>SHF-S45-Y3</c:v>
                  </c:pt>
                  <c:pt idx="319">
                    <c:v>SHF-S45-Y3</c:v>
                  </c:pt>
                  <c:pt idx="320">
                    <c:v>SHF-S45-Y3</c:v>
                  </c:pt>
                  <c:pt idx="321">
                    <c:v>SHF-S45-Y3</c:v>
                  </c:pt>
                  <c:pt idx="322">
                    <c:v>SHF-S45-Y3</c:v>
                  </c:pt>
                  <c:pt idx="323">
                    <c:v>SHF-S45-Y3</c:v>
                  </c:pt>
                  <c:pt idx="324">
                    <c:v>SHF-S45-Y3</c:v>
                  </c:pt>
                  <c:pt idx="325">
                    <c:v>SHF-S45-Y3</c:v>
                  </c:pt>
                  <c:pt idx="326">
                    <c:v>SHF-S45-Y3</c:v>
                  </c:pt>
                  <c:pt idx="327">
                    <c:v>SHF-S45-Y3</c:v>
                  </c:pt>
                  <c:pt idx="328">
                    <c:v>SHF-S45-Y3</c:v>
                  </c:pt>
                  <c:pt idx="329">
                    <c:v>SHF-S45-Y3</c:v>
                  </c:pt>
                  <c:pt idx="330">
                    <c:v>SHF-S45-Y3</c:v>
                  </c:pt>
                  <c:pt idx="331">
                    <c:v>SHF-S45-Y3</c:v>
                  </c:pt>
                  <c:pt idx="332">
                    <c:v>SHF-S45-Y3</c:v>
                  </c:pt>
                  <c:pt idx="333">
                    <c:v>SHF-S45-Y3</c:v>
                  </c:pt>
                  <c:pt idx="334">
                    <c:v>SHF-S45-Y3</c:v>
                  </c:pt>
                  <c:pt idx="335">
                    <c:v>SHF-S45-Y3</c:v>
                  </c:pt>
                  <c:pt idx="336">
                    <c:v>SHF-S45-Y3</c:v>
                  </c:pt>
                  <c:pt idx="337">
                    <c:v>SHF-S45-Y3</c:v>
                  </c:pt>
                  <c:pt idx="338">
                    <c:v>SHF-S45-Y3</c:v>
                  </c:pt>
                  <c:pt idx="339">
                    <c:v>SHF-S45-Y3</c:v>
                  </c:pt>
                  <c:pt idx="340">
                    <c:v>SHF-S45-Y</c:v>
                  </c:pt>
                  <c:pt idx="341">
                    <c:v>SHF-S45-Y</c:v>
                  </c:pt>
                  <c:pt idx="342">
                    <c:v>SHF-S45-Y</c:v>
                  </c:pt>
                  <c:pt idx="343">
                    <c:v>SHF-S45-Y</c:v>
                  </c:pt>
                  <c:pt idx="344">
                    <c:v>SHF-S45-Y</c:v>
                  </c:pt>
                  <c:pt idx="345">
                    <c:v>SHF-S45-Y</c:v>
                  </c:pt>
                  <c:pt idx="346">
                    <c:v>SHF-S45-Y</c:v>
                  </c:pt>
                  <c:pt idx="347">
                    <c:v>SHF-S45-Y</c:v>
                  </c:pt>
                  <c:pt idx="348">
                    <c:v>SHF-S45-Y</c:v>
                  </c:pt>
                  <c:pt idx="349">
                    <c:v>SHF-S45-Y</c:v>
                  </c:pt>
                  <c:pt idx="350">
                    <c:v>SHF-S45-Y</c:v>
                  </c:pt>
                  <c:pt idx="351">
                    <c:v>SHF-S45-Y</c:v>
                  </c:pt>
                  <c:pt idx="352">
                    <c:v>SHF-S45-Y</c:v>
                  </c:pt>
                  <c:pt idx="353">
                    <c:v>SHF-S45-Y</c:v>
                  </c:pt>
                  <c:pt idx="354">
                    <c:v>SHF-S45-Y</c:v>
                  </c:pt>
                  <c:pt idx="355">
                    <c:v>SHF-S45-Y</c:v>
                  </c:pt>
                  <c:pt idx="356">
                    <c:v>SHF-S45-Y</c:v>
                  </c:pt>
                  <c:pt idx="357">
                    <c:v>SHF-S45-Y</c:v>
                  </c:pt>
                  <c:pt idx="358">
                    <c:v>SHF-S45-Y</c:v>
                  </c:pt>
                  <c:pt idx="359">
                    <c:v>SHF-S45-Y</c:v>
                  </c:pt>
                  <c:pt idx="360">
                    <c:v>SHF-S45-Y</c:v>
                  </c:pt>
                  <c:pt idx="361">
                    <c:v>SHF-S45-Y</c:v>
                  </c:pt>
                  <c:pt idx="362">
                    <c:v>SHF-S45-Y</c:v>
                  </c:pt>
                  <c:pt idx="363">
                    <c:v>SHF-S45-Y</c:v>
                  </c:pt>
                  <c:pt idx="364">
                    <c:v>SHF-S45-Y</c:v>
                  </c:pt>
                  <c:pt idx="365">
                    <c:v>SHF-S45-Y</c:v>
                  </c:pt>
                  <c:pt idx="366">
                    <c:v>SHF-S45-Y</c:v>
                  </c:pt>
                  <c:pt idx="367">
                    <c:v>SHF-S45-Y</c:v>
                  </c:pt>
                  <c:pt idx="368">
                    <c:v>SHF-S45-Y</c:v>
                  </c:pt>
                  <c:pt idx="369">
                    <c:v>SHF-S45-Y</c:v>
                  </c:pt>
                  <c:pt idx="370">
                    <c:v>SHF-S45-Y</c:v>
                  </c:pt>
                  <c:pt idx="371">
                    <c:v>SHF-S45-Y</c:v>
                  </c:pt>
                  <c:pt idx="372">
                    <c:v>SHF-S45-Y</c:v>
                  </c:pt>
                  <c:pt idx="373">
                    <c:v>SHF-S45-Y</c:v>
                  </c:pt>
                  <c:pt idx="374">
                    <c:v>SHF-S45-Y</c:v>
                  </c:pt>
                  <c:pt idx="375">
                    <c:v>SHF-S45-Y</c:v>
                  </c:pt>
                  <c:pt idx="376">
                    <c:v>SHF-S45-Y</c:v>
                  </c:pt>
                  <c:pt idx="377">
                    <c:v>SHF-S45-Y</c:v>
                  </c:pt>
                  <c:pt idx="378">
                    <c:v>SHF-S45-Y</c:v>
                  </c:pt>
                  <c:pt idx="379">
                    <c:v>SHF-S45-Y</c:v>
                  </c:pt>
                  <c:pt idx="380">
                    <c:v>SHF-S45-Y</c:v>
                  </c:pt>
                  <c:pt idx="381">
                    <c:v>SHF-S45-Y</c:v>
                  </c:pt>
                  <c:pt idx="382">
                    <c:v>SHF-S45-Y</c:v>
                  </c:pt>
                  <c:pt idx="383">
                    <c:v>SHF-S45-Y</c:v>
                  </c:pt>
                  <c:pt idx="384">
                    <c:v>SHF-S45-Y</c:v>
                  </c:pt>
                  <c:pt idx="385">
                    <c:v>SHF-S45-Y</c:v>
                  </c:pt>
                  <c:pt idx="386">
                    <c:v>SHF-S45-Y</c:v>
                  </c:pt>
                  <c:pt idx="387">
                    <c:v>SHF-S45-Y</c:v>
                  </c:pt>
                  <c:pt idx="388">
                    <c:v>SHF-S45-Y</c:v>
                  </c:pt>
                  <c:pt idx="389">
                    <c:v>SHF-S45-Y</c:v>
                  </c:pt>
                  <c:pt idx="390">
                    <c:v>SHF-S45-Y</c:v>
                  </c:pt>
                  <c:pt idx="391">
                    <c:v>SHF-S45-Y</c:v>
                  </c:pt>
                  <c:pt idx="392">
                    <c:v>SHF-S45-Y</c:v>
                  </c:pt>
                  <c:pt idx="393">
                    <c:v>SHF-S45-Y</c:v>
                  </c:pt>
                  <c:pt idx="394">
                    <c:v>SHF-S45-Y</c:v>
                  </c:pt>
                  <c:pt idx="395">
                    <c:v>SHF-S45-Y</c:v>
                  </c:pt>
                  <c:pt idx="396">
                    <c:v>SHF-S45-Y</c:v>
                  </c:pt>
                  <c:pt idx="397">
                    <c:v>SHF-S45-Y</c:v>
                  </c:pt>
                  <c:pt idx="398">
                    <c:v>SHF-S45-Y</c:v>
                  </c:pt>
                  <c:pt idx="399">
                    <c:v>SHF-S45-Y</c:v>
                  </c:pt>
                  <c:pt idx="400">
                    <c:v>SHF-S45-Y</c:v>
                  </c:pt>
                  <c:pt idx="401">
                    <c:v>SHF-S45-Y</c:v>
                  </c:pt>
                  <c:pt idx="402">
                    <c:v>SHF-S45-Y</c:v>
                  </c:pt>
                  <c:pt idx="403">
                    <c:v>SHF-S45-Y</c:v>
                  </c:pt>
                  <c:pt idx="404">
                    <c:v>SHF-S45-Y</c:v>
                  </c:pt>
                  <c:pt idx="405">
                    <c:v>SHF-S45-Y</c:v>
                  </c:pt>
                  <c:pt idx="406">
                    <c:v>SHF-S45-Y</c:v>
                  </c:pt>
                  <c:pt idx="407">
                    <c:v>SHF-S45-Y</c:v>
                  </c:pt>
                  <c:pt idx="408">
                    <c:v>SHF-S45-Y</c:v>
                  </c:pt>
                  <c:pt idx="409">
                    <c:v>SHF-S45-Y</c:v>
                  </c:pt>
                  <c:pt idx="410">
                    <c:v>SHF-S45-Y</c:v>
                  </c:pt>
                  <c:pt idx="411">
                    <c:v>SHF-S45-Y</c:v>
                  </c:pt>
                  <c:pt idx="412">
                    <c:v>SHF-S45-Y</c:v>
                  </c:pt>
                  <c:pt idx="413">
                    <c:v>SHF-S45-Y</c:v>
                  </c:pt>
                  <c:pt idx="414">
                    <c:v>SHF-S45-Y</c:v>
                  </c:pt>
                  <c:pt idx="415">
                    <c:v>SHF-S45-Y</c:v>
                  </c:pt>
                  <c:pt idx="416">
                    <c:v>SHF-S45-Y</c:v>
                  </c:pt>
                  <c:pt idx="417">
                    <c:v>SHF-S45-Y</c:v>
                  </c:pt>
                  <c:pt idx="418">
                    <c:v>SHF-S45-Y</c:v>
                  </c:pt>
                  <c:pt idx="419">
                    <c:v>SHF-S45-Y</c:v>
                  </c:pt>
                  <c:pt idx="420">
                    <c:v>SHF-S45-Y</c:v>
                  </c:pt>
                  <c:pt idx="421">
                    <c:v>SHF-S45-Y</c:v>
                  </c:pt>
                  <c:pt idx="422">
                    <c:v>SHF-S45-Y</c:v>
                  </c:pt>
                  <c:pt idx="423">
                    <c:v>SHF-S45-Y</c:v>
                  </c:pt>
                  <c:pt idx="424">
                    <c:v>SHF-S45-Y</c:v>
                  </c:pt>
                  <c:pt idx="425">
                    <c:v>SHF-S45-Y</c:v>
                  </c:pt>
                  <c:pt idx="426">
                    <c:v>SHF-S45-Y</c:v>
                  </c:pt>
                  <c:pt idx="427">
                    <c:v>SHF-S45-Y</c:v>
                  </c:pt>
                  <c:pt idx="428">
                    <c:v>SHF-S45-Y3</c:v>
                  </c:pt>
                  <c:pt idx="429">
                    <c:v>SHF-S45-Y3</c:v>
                  </c:pt>
                  <c:pt idx="430">
                    <c:v>SHF-S45-Y3</c:v>
                  </c:pt>
                  <c:pt idx="431">
                    <c:v>SHF-S45-Y3</c:v>
                  </c:pt>
                  <c:pt idx="432">
                    <c:v>SHF-S45-Y3</c:v>
                  </c:pt>
                  <c:pt idx="433">
                    <c:v>SHF-S45-Y3</c:v>
                  </c:pt>
                  <c:pt idx="434">
                    <c:v>SHF-S45-Y3</c:v>
                  </c:pt>
                  <c:pt idx="435">
                    <c:v>SHF-S45-Y3</c:v>
                  </c:pt>
                  <c:pt idx="436">
                    <c:v>SHF-S45-Y3</c:v>
                  </c:pt>
                  <c:pt idx="437">
                    <c:v>SHF-S45-Y3</c:v>
                  </c:pt>
                  <c:pt idx="438">
                    <c:v>SHF-S45-Y3</c:v>
                  </c:pt>
                  <c:pt idx="439">
                    <c:v>SHF-S45-Y3</c:v>
                  </c:pt>
                  <c:pt idx="440">
                    <c:v>SHF-S45-Y3</c:v>
                  </c:pt>
                  <c:pt idx="441">
                    <c:v>SHF-S45-Y3</c:v>
                  </c:pt>
                  <c:pt idx="442">
                    <c:v>SHF-S45-Y3</c:v>
                  </c:pt>
                  <c:pt idx="443">
                    <c:v>SHF-S45-Y3</c:v>
                  </c:pt>
                  <c:pt idx="444">
                    <c:v>SHF-S45-Y3</c:v>
                  </c:pt>
                  <c:pt idx="445">
                    <c:v>SHF-S45-Y3</c:v>
                  </c:pt>
                  <c:pt idx="446">
                    <c:v>SHF-S45-Y3</c:v>
                  </c:pt>
                  <c:pt idx="447">
                    <c:v>SHF-S45-Y3</c:v>
                  </c:pt>
                  <c:pt idx="448">
                    <c:v>SHF-S45-Y3</c:v>
                  </c:pt>
                  <c:pt idx="449">
                    <c:v>SHF-S45-Y3</c:v>
                  </c:pt>
                  <c:pt idx="450">
                    <c:v>SHF-S45-Y3</c:v>
                  </c:pt>
                  <c:pt idx="451">
                    <c:v>SHF-S45-Y3</c:v>
                  </c:pt>
                  <c:pt idx="452">
                    <c:v>SHF-S45-Y3</c:v>
                  </c:pt>
                  <c:pt idx="453">
                    <c:v>SHF-S45-Y3</c:v>
                  </c:pt>
                  <c:pt idx="454">
                    <c:v>SHF-S45-Y3</c:v>
                  </c:pt>
                  <c:pt idx="455">
                    <c:v>SHF-S45-Y3</c:v>
                  </c:pt>
                  <c:pt idx="456">
                    <c:v>SHF-S45-Y3</c:v>
                  </c:pt>
                  <c:pt idx="457">
                    <c:v>SHF-S45-Y3</c:v>
                  </c:pt>
                  <c:pt idx="458">
                    <c:v>SHF-S45-Y3</c:v>
                  </c:pt>
                  <c:pt idx="459">
                    <c:v>SHF-S45-Y3</c:v>
                  </c:pt>
                  <c:pt idx="460">
                    <c:v>SHF-S45-Y3</c:v>
                  </c:pt>
                  <c:pt idx="461">
                    <c:v>SHF-S45-Y3</c:v>
                  </c:pt>
                  <c:pt idx="462">
                    <c:v>SHF-S45-Y3</c:v>
                  </c:pt>
                  <c:pt idx="463">
                    <c:v>SHF-S45-Y3</c:v>
                  </c:pt>
                  <c:pt idx="464">
                    <c:v>SHF-S45-Y3</c:v>
                  </c:pt>
                  <c:pt idx="465">
                    <c:v>SHF-S45-Y3</c:v>
                  </c:pt>
                  <c:pt idx="466">
                    <c:v>SHF-S45-Y3</c:v>
                  </c:pt>
                  <c:pt idx="467">
                    <c:v>SHF-S45-Y3</c:v>
                  </c:pt>
                  <c:pt idx="468">
                    <c:v>SHF-S45-Y3</c:v>
                  </c:pt>
                  <c:pt idx="469">
                    <c:v>SHF-S45-Y3</c:v>
                  </c:pt>
                  <c:pt idx="470">
                    <c:v>SHF-S45-Y3</c:v>
                  </c:pt>
                  <c:pt idx="471">
                    <c:v>SHF-S45-Y3</c:v>
                  </c:pt>
                  <c:pt idx="472">
                    <c:v>SHF-S45-Y3</c:v>
                  </c:pt>
                  <c:pt idx="473">
                    <c:v>SHF-S45-Y3</c:v>
                  </c:pt>
                  <c:pt idx="474">
                    <c:v>SHF-S45-Y3</c:v>
                  </c:pt>
                  <c:pt idx="475">
                    <c:v>SHF-S45-Y3</c:v>
                  </c:pt>
                  <c:pt idx="476">
                    <c:v>SHF-S45-Y3</c:v>
                  </c:pt>
                  <c:pt idx="477">
                    <c:v>SHF-S45-Y3</c:v>
                  </c:pt>
                  <c:pt idx="478">
                    <c:v>SHF-S45-Y3</c:v>
                  </c:pt>
                  <c:pt idx="479">
                    <c:v>SHF-S45-Y3</c:v>
                  </c:pt>
                  <c:pt idx="480">
                    <c:v>SHF-S45-Y3</c:v>
                  </c:pt>
                  <c:pt idx="481">
                    <c:v>SHF-S45-Y3</c:v>
                  </c:pt>
                  <c:pt idx="482">
                    <c:v>SHF-S45-Y3</c:v>
                  </c:pt>
                  <c:pt idx="483">
                    <c:v>SHF-S45-Y3</c:v>
                  </c:pt>
                  <c:pt idx="484">
                    <c:v>SHF-S45-Y3</c:v>
                  </c:pt>
                  <c:pt idx="485">
                    <c:v>SHF-S45-Y3</c:v>
                  </c:pt>
                  <c:pt idx="486">
                    <c:v>SHF-S45-Y3</c:v>
                  </c:pt>
                  <c:pt idx="487">
                    <c:v>SHF-S45-Y3</c:v>
                  </c:pt>
                  <c:pt idx="488">
                    <c:v>SHF-S45-Y3</c:v>
                  </c:pt>
                  <c:pt idx="489">
                    <c:v>SHF-S45-Y3</c:v>
                  </c:pt>
                  <c:pt idx="490">
                    <c:v>SHF-S45-Y3</c:v>
                  </c:pt>
                  <c:pt idx="491">
                    <c:v>SHF-S45-Y3</c:v>
                  </c:pt>
                  <c:pt idx="492">
                    <c:v>SHF-S45-Y3</c:v>
                  </c:pt>
                  <c:pt idx="493">
                    <c:v>SHF-S45-Y3</c:v>
                  </c:pt>
                  <c:pt idx="494">
                    <c:v>SHF-S45-Y3</c:v>
                  </c:pt>
                  <c:pt idx="495">
                    <c:v>SHF-S45-Y3</c:v>
                  </c:pt>
                  <c:pt idx="496">
                    <c:v>SHF-S45-Y3</c:v>
                  </c:pt>
                  <c:pt idx="497">
                    <c:v>SHF-S45-Y3</c:v>
                  </c:pt>
                  <c:pt idx="498">
                    <c:v>SHF-S45-Y3</c:v>
                  </c:pt>
                  <c:pt idx="499">
                    <c:v>SHF-S45-Y3</c:v>
                  </c:pt>
                  <c:pt idx="500">
                    <c:v>SHF-S45-Y3</c:v>
                  </c:pt>
                  <c:pt idx="501">
                    <c:v>SHF-S45-Y3</c:v>
                  </c:pt>
                  <c:pt idx="502">
                    <c:v>SHF-S45-Y3</c:v>
                  </c:pt>
                  <c:pt idx="503">
                    <c:v>SHF-S45-Y3</c:v>
                  </c:pt>
                  <c:pt idx="504">
                    <c:v>SHF-S45-Y3</c:v>
                  </c:pt>
                  <c:pt idx="505">
                    <c:v>SHF-S45-Y3</c:v>
                  </c:pt>
                  <c:pt idx="506">
                    <c:v>SHF-S45-Y3</c:v>
                  </c:pt>
                  <c:pt idx="507">
                    <c:v>SHF-S45-Y3</c:v>
                  </c:pt>
                  <c:pt idx="508">
                    <c:v>SHF-S45-Y3</c:v>
                  </c:pt>
                  <c:pt idx="509">
                    <c:v>SHF-S45-Y3</c:v>
                  </c:pt>
                  <c:pt idx="510">
                    <c:v>SHF-S45-Y3</c:v>
                  </c:pt>
                  <c:pt idx="511">
                    <c:v>SHF-S45-Y3</c:v>
                  </c:pt>
                  <c:pt idx="512">
                    <c:v>SHF-S45-Y3</c:v>
                  </c:pt>
                  <c:pt idx="513">
                    <c:v>SHF-S45-Y3</c:v>
                  </c:pt>
                  <c:pt idx="514">
                    <c:v>SHF-S45-Y3</c:v>
                  </c:pt>
                  <c:pt idx="515">
                    <c:v>SHF-S45-Y3</c:v>
                  </c:pt>
                </c:lvl>
                <c:lvl>
                  <c:pt idx="0">
                    <c:v>08EL-P46-A5-SHF-S45-Y-(10|10|70)</c:v>
                  </c:pt>
                  <c:pt idx="1">
                    <c:v>08EL-P46-A5-SHF-S45-Y-(10|10|70)</c:v>
                  </c:pt>
                  <c:pt idx="2">
                    <c:v>08EL-P46-A5-SHF-S45-Y-(10|10|70)</c:v>
                  </c:pt>
                  <c:pt idx="3">
                    <c:v>08EL-P46-A5-SHF-S45-Y-(10|10|70)</c:v>
                  </c:pt>
                  <c:pt idx="4">
                    <c:v>08EL-P46-A5-SHF-S45-Y-(10|10|70)</c:v>
                  </c:pt>
                  <c:pt idx="5">
                    <c:v>08EL-P46-A5-SHF-S45-Y-(10|10|70)</c:v>
                  </c:pt>
                  <c:pt idx="6">
                    <c:v>08EL-P46-A5-SHF-S45-Y-(10|10|70)</c:v>
                  </c:pt>
                  <c:pt idx="7">
                    <c:v>08EL-P46-A5-SHF-S45-Y-(10|10|70)</c:v>
                  </c:pt>
                  <c:pt idx="8">
                    <c:v>08EL-P46-A5-SHF-S45-Y-(10|10|70)</c:v>
                  </c:pt>
                  <c:pt idx="9">
                    <c:v>08EL-P46-A5-SHF-S45-Y-(10|10|70)</c:v>
                  </c:pt>
                  <c:pt idx="10">
                    <c:v>08EL-P46-A5-SHF-S45-Y-(10|10|70)</c:v>
                  </c:pt>
                  <c:pt idx="11">
                    <c:v>08EL-P46-A5-SHF-S45-Y-(10|10|70)</c:v>
                  </c:pt>
                  <c:pt idx="12">
                    <c:v>08EL-P46-A5-SHF-S45-Y-(10|10|70)</c:v>
                  </c:pt>
                  <c:pt idx="13">
                    <c:v>08EL-P46-A5-SHF-S45-Y-(10|10|70)</c:v>
                  </c:pt>
                  <c:pt idx="14">
                    <c:v>08EL-P46-A5-SHF-S45-Y-(10|10|70)</c:v>
                  </c:pt>
                  <c:pt idx="15">
                    <c:v>08EL-P46-A5-SHF-S45-Y-(10|10|70)</c:v>
                  </c:pt>
                  <c:pt idx="16">
                    <c:v>08EL-P46-A5-SHF-S45-Y-(10|10|70)</c:v>
                  </c:pt>
                  <c:pt idx="17">
                    <c:v>08EL-P46-A5-SHF-S45-Y-(10|10|70)</c:v>
                  </c:pt>
                  <c:pt idx="18">
                    <c:v>08EL-P46-A5-SHF-S45-Y-(10|10|70)</c:v>
                  </c:pt>
                  <c:pt idx="19">
                    <c:v>08EL-P46-A5-SHF-S45-Y-(10|10|70)</c:v>
                  </c:pt>
                  <c:pt idx="20">
                    <c:v>08EL-P46-A5-SHF-S45-Y-(10|10|70)</c:v>
                  </c:pt>
                  <c:pt idx="21">
                    <c:v>08EL-P46-A5-SHF-S45-Y-(10|10|70)</c:v>
                  </c:pt>
                  <c:pt idx="22">
                    <c:v>08EL-P46-A5-SHF-S45-Y-(10|10|70)</c:v>
                  </c:pt>
                  <c:pt idx="23">
                    <c:v>08EL-P46-A5-SHF-S45-Y-(10|10|70)</c:v>
                  </c:pt>
                  <c:pt idx="24">
                    <c:v>08EL-P46-A5-SHF-S45-Y-(10|10|70)</c:v>
                  </c:pt>
                  <c:pt idx="25">
                    <c:v>08EL-P46-A5-SHF-S45-Y-(10|10|70)</c:v>
                  </c:pt>
                  <c:pt idx="26">
                    <c:v>08EL-P46-A5-SHF-S45-Y-(10|10|70)</c:v>
                  </c:pt>
                  <c:pt idx="27">
                    <c:v>08EL-P46-A5-SHF-S45-Y-(10|10|70)</c:v>
                  </c:pt>
                  <c:pt idx="28">
                    <c:v>08EL-P46-A5-SHF-S45-Y-(10|10|70)</c:v>
                  </c:pt>
                  <c:pt idx="29">
                    <c:v>08EL-P46-A5-SHF-S45-Y-(10|10|70)</c:v>
                  </c:pt>
                  <c:pt idx="30">
                    <c:v>08EL-P46-A5-SHF-S45-Y-(10|10|70)</c:v>
                  </c:pt>
                  <c:pt idx="31">
                    <c:v>08EL-P46-A5-SHF-S45-Y-(10|10|70)</c:v>
                  </c:pt>
                  <c:pt idx="32">
                    <c:v>08EL-P46-A5-SHF-S45-Y-(10|10|70)</c:v>
                  </c:pt>
                  <c:pt idx="33">
                    <c:v>08EL-P46-A5-SHF-S45-Y-(10|10|70)</c:v>
                  </c:pt>
                  <c:pt idx="34">
                    <c:v>08EL-P46-A5-SHF-S45-Y-(10|10|70)</c:v>
                  </c:pt>
                  <c:pt idx="35">
                    <c:v>08EL-P46-A5-SHF-S45-Y-(10|10|70)</c:v>
                  </c:pt>
                  <c:pt idx="36">
                    <c:v>08EL-P46-A5-SHF-S45-Y-(10|10|70)</c:v>
                  </c:pt>
                  <c:pt idx="37">
                    <c:v>08EL-P46-A5-SHF-S45-Y-(10|10|70)</c:v>
                  </c:pt>
                  <c:pt idx="38">
                    <c:v>08EL-P46-A5-SHF-S45-Y-(10|10|70)</c:v>
                  </c:pt>
                  <c:pt idx="39">
                    <c:v>08EL-P46-A5-SHF-S45-Y-(10|10|70)</c:v>
                  </c:pt>
                  <c:pt idx="40">
                    <c:v>08EL-P46-A5-SHF-S45-Y-(10|10|70)</c:v>
                  </c:pt>
                  <c:pt idx="41">
                    <c:v>08EL-P61-A5-SHF-S45-Y3-(10)</c:v>
                  </c:pt>
                  <c:pt idx="42">
                    <c:v>08EL-P61-A5-SHF-S45-Y3-(10)</c:v>
                  </c:pt>
                  <c:pt idx="43">
                    <c:v>08EL-P61-A5-SHF-S45-Y3-(10)</c:v>
                  </c:pt>
                  <c:pt idx="44">
                    <c:v>08EL-P61-A5-SHF-S45-Y3-(10)</c:v>
                  </c:pt>
                  <c:pt idx="45">
                    <c:v>08EL-P61-A5-SHF-S45-Y3-(10)</c:v>
                  </c:pt>
                  <c:pt idx="46">
                    <c:v>08EL-P61-A5-SHF-S45-Y3-(10)</c:v>
                  </c:pt>
                  <c:pt idx="47">
                    <c:v>08EL-P61-A5-SHF-S45-Y3-(10)</c:v>
                  </c:pt>
                  <c:pt idx="48">
                    <c:v>08EL-P61-A5-SHF-S45-Y3-(10)</c:v>
                  </c:pt>
                  <c:pt idx="49">
                    <c:v>08EL-P61-A5-SHF-S45-Y3-(10)</c:v>
                  </c:pt>
                  <c:pt idx="50">
                    <c:v>08EL-P61-A5-SHF-S45-Y3-(10)</c:v>
                  </c:pt>
                  <c:pt idx="51">
                    <c:v>08EL-P61-A5-SHF-S45-Y3-(10)</c:v>
                  </c:pt>
                  <c:pt idx="52">
                    <c:v>08EL-P61-A5-SHF-S45-Y3-(10)</c:v>
                  </c:pt>
                  <c:pt idx="53">
                    <c:v>08EL-P61-A5-SHF-S45-Y3-(10)</c:v>
                  </c:pt>
                  <c:pt idx="54">
                    <c:v>08EL-P61-A5-SHF-S45-Y3-(10)</c:v>
                  </c:pt>
                  <c:pt idx="55">
                    <c:v>08EL-P61-A5-SHF-S45-Y3-(10)</c:v>
                  </c:pt>
                  <c:pt idx="56">
                    <c:v>08EL-P61-A5-SHF-S45-Y3-(10)</c:v>
                  </c:pt>
                  <c:pt idx="57">
                    <c:v>08EL-P61-A5-SHF-S45-Y3-(10)</c:v>
                  </c:pt>
                  <c:pt idx="58">
                    <c:v>08EL-P61-A5-SHF-S45-Y3-(10)</c:v>
                  </c:pt>
                  <c:pt idx="59">
                    <c:v>08EL-P61-A5-SHF-S45-Y3-(10)</c:v>
                  </c:pt>
                  <c:pt idx="60">
                    <c:v>08EL-P61-A5-SHF-S45-Y3-(10)</c:v>
                  </c:pt>
                  <c:pt idx="61">
                    <c:v>08EL-P61-A5-SHF-S45-Y3-(10)</c:v>
                  </c:pt>
                  <c:pt idx="62">
                    <c:v>08EL-P61-A5-SHF-S45-Y3-(10)</c:v>
                  </c:pt>
                  <c:pt idx="63">
                    <c:v>08EL-P61-A5-SHF-S45-Y3-(10)</c:v>
                  </c:pt>
                  <c:pt idx="64">
                    <c:v>08EL-P61-A5-SHF-S45-Y3-(10)</c:v>
                  </c:pt>
                  <c:pt idx="65">
                    <c:v>08EL-P61-A5-SHF-S45-Y3-(10)</c:v>
                  </c:pt>
                  <c:pt idx="66">
                    <c:v>08EL-P61-A5-SHF-S45-Y3-(10)</c:v>
                  </c:pt>
                  <c:pt idx="67">
                    <c:v>08EL-P61-A5-SHF-S45-Y3-(10)</c:v>
                  </c:pt>
                  <c:pt idx="68">
                    <c:v>08EL-P61-A5-SHF-S45-Y3-(10)</c:v>
                  </c:pt>
                  <c:pt idx="69">
                    <c:v>08EL-P61-A5-SHF-S45-Y3-(10)</c:v>
                  </c:pt>
                  <c:pt idx="70">
                    <c:v>08EL-P61-A5-SHF-S45-Y3-(10)</c:v>
                  </c:pt>
                  <c:pt idx="71">
                    <c:v>08EL-P61-A5-SHF-S45-Y3-(10)</c:v>
                  </c:pt>
                  <c:pt idx="72">
                    <c:v>08EL-P61-A5-SHF-S45-Y3-(10)</c:v>
                  </c:pt>
                  <c:pt idx="73">
                    <c:v>08EL-P61-A5-SHF-S45-Y3-(10)</c:v>
                  </c:pt>
                  <c:pt idx="74">
                    <c:v>08EL-P66-A5-SHF-S45-Y3-(10|10)</c:v>
                  </c:pt>
                  <c:pt idx="75">
                    <c:v>08EL-P66-A5-SHF-S45-Y3-(10|10)</c:v>
                  </c:pt>
                  <c:pt idx="76">
                    <c:v>08EL-P66-A5-SHF-S45-Y3-(10|10)</c:v>
                  </c:pt>
                  <c:pt idx="77">
                    <c:v>08EL-P66-A5-SHF-S45-Y3-(10|10)</c:v>
                  </c:pt>
                  <c:pt idx="78">
                    <c:v>08EL-P66-A5-SHF-S45-Y3-(10|10)</c:v>
                  </c:pt>
                  <c:pt idx="79">
                    <c:v>08EL-P66-A5-SHF-S45-Y3-(10|10)</c:v>
                  </c:pt>
                  <c:pt idx="80">
                    <c:v>08EL-P66-A5-SHF-S45-Y3-(10|10)</c:v>
                  </c:pt>
                  <c:pt idx="81">
                    <c:v>08EL-P66-A5-SHF-S45-Y3-(10|10)</c:v>
                  </c:pt>
                  <c:pt idx="82">
                    <c:v>08EL-P66-A5-SHF-S45-Y3-(10|10)</c:v>
                  </c:pt>
                  <c:pt idx="83">
                    <c:v>08EL-P66-A5-SHF-S45-Y3-(10|10)</c:v>
                  </c:pt>
                  <c:pt idx="84">
                    <c:v>08EL-P66-A5-SHF-S45-Y3-(10|10)</c:v>
                  </c:pt>
                  <c:pt idx="85">
                    <c:v>08EL-P66-A5-SHF-S45-Y3-(10|10)</c:v>
                  </c:pt>
                  <c:pt idx="86">
                    <c:v>08EL-P66-A5-SHF-S45-Y3-(10|10)</c:v>
                  </c:pt>
                  <c:pt idx="87">
                    <c:v>08EL-P66-A5-SHF-S45-Y3-(10|10)</c:v>
                  </c:pt>
                  <c:pt idx="88">
                    <c:v>08EL-P66-A5-SHF-S45-Y3-(10|10)</c:v>
                  </c:pt>
                  <c:pt idx="89">
                    <c:v>08EL-P66-A5-SHF-S45-Y3-(10|10)</c:v>
                  </c:pt>
                  <c:pt idx="90">
                    <c:v>08EL-P66-A5-SHF-S45-Y3-(10|10)</c:v>
                  </c:pt>
                  <c:pt idx="91">
                    <c:v>08EL-P66-A5-SHF-S45-Y3-(10|10)</c:v>
                  </c:pt>
                  <c:pt idx="92">
                    <c:v>08EL-P66-A5-SHF-S45-Y3-(10|10)</c:v>
                  </c:pt>
                  <c:pt idx="93">
                    <c:v>08EL-P66-A5-SHF-S45-Y3-(10|10)</c:v>
                  </c:pt>
                  <c:pt idx="94">
                    <c:v>08EL-P66-A5-SHF-S45-Y3-(10|10)</c:v>
                  </c:pt>
                  <c:pt idx="95">
                    <c:v>08EL-P66-A5-SHF-S45-Y3-(10|10)</c:v>
                  </c:pt>
                  <c:pt idx="96">
                    <c:v>08EL-P66-A5-SHF-S45-Y3-(10|10)</c:v>
                  </c:pt>
                  <c:pt idx="97">
                    <c:v>08EL-P66-A5-SHF-S45-Y3-(10|10)</c:v>
                  </c:pt>
                  <c:pt idx="98">
                    <c:v>08EL-P66-A5-SHF-S45-Y3-(10|10)</c:v>
                  </c:pt>
                  <c:pt idx="99">
                    <c:v>08EL-P66-A5-SHF-S45-Y3-(10|10)</c:v>
                  </c:pt>
                  <c:pt idx="100">
                    <c:v>08EL-P66-A5-SHF-S45-Y3-(10|10)</c:v>
                  </c:pt>
                  <c:pt idx="101">
                    <c:v>08EL-P66-A5-SHF-S45-Y3-(10|10)</c:v>
                  </c:pt>
                  <c:pt idx="102">
                    <c:v>08EL-P66-A5-SHF-S45-Y3-(10|10)</c:v>
                  </c:pt>
                  <c:pt idx="103">
                    <c:v>08EL-P66-A5-SHF-S45-Y3-(10|10)</c:v>
                  </c:pt>
                  <c:pt idx="104">
                    <c:v>08EL-P66-A5-SHF-S45-Y3-(10|10)</c:v>
                  </c:pt>
                  <c:pt idx="105">
                    <c:v>08EL-P66-A5-SHF-S45-Y3-(10|10)</c:v>
                  </c:pt>
                  <c:pt idx="106">
                    <c:v>08EL-P66-A5-SHF-S45-Y3-(10|10)</c:v>
                  </c:pt>
                  <c:pt idx="107">
                    <c:v>08EL-P81-A5-SHF-S45-Y3-(10|10|70)</c:v>
                  </c:pt>
                  <c:pt idx="108">
                    <c:v>08EL-P81-A5-SHF-S45-Y3-(10|10|70)</c:v>
                  </c:pt>
                  <c:pt idx="109">
                    <c:v>08EL-P81-A5-SHF-S45-Y3-(10|10|70)</c:v>
                  </c:pt>
                  <c:pt idx="110">
                    <c:v>08EL-P81-A5-SHF-S45-Y3-(10|10|70)</c:v>
                  </c:pt>
                  <c:pt idx="111">
                    <c:v>08EL-P81-A5-SHF-S45-Y3-(10|10|70)</c:v>
                  </c:pt>
                  <c:pt idx="112">
                    <c:v>08EL-P81-A5-SHF-S45-Y3-(10|10|70)</c:v>
                  </c:pt>
                  <c:pt idx="113">
                    <c:v>08EL-P81-A5-SHF-S45-Y3-(10|10|70)</c:v>
                  </c:pt>
                  <c:pt idx="114">
                    <c:v>08EL-P81-A5-SHF-S45-Y3-(10|10|70)</c:v>
                  </c:pt>
                  <c:pt idx="115">
                    <c:v>08EL-P81-A5-SHF-S45-Y3-(10|10|70)</c:v>
                  </c:pt>
                  <c:pt idx="116">
                    <c:v>08EL-P81-A5-SHF-S45-Y3-(10|10|70)</c:v>
                  </c:pt>
                  <c:pt idx="117">
                    <c:v>08EL-P81-A5-SHF-S45-Y3-(10|10|70)</c:v>
                  </c:pt>
                  <c:pt idx="118">
                    <c:v>08EL-P81-A5-SHF-S45-Y3-(10|10|70)</c:v>
                  </c:pt>
                  <c:pt idx="119">
                    <c:v>08EL-P81-A5-SHF-S45-Y3-(10|10|70)</c:v>
                  </c:pt>
                  <c:pt idx="120">
                    <c:v>08EL-P81-A5-SHF-S45-Y3-(10|10|70)</c:v>
                  </c:pt>
                  <c:pt idx="121">
                    <c:v>08EL-P81-A5-SHF-S45-Y3-(10|10|70)</c:v>
                  </c:pt>
                  <c:pt idx="122">
                    <c:v>08EL-P81-A5-SHF-S45-Y3-(10|10|70)</c:v>
                  </c:pt>
                  <c:pt idx="123">
                    <c:v>08EL-P81-A5-SHF-S45-Y3-(10|10|70)</c:v>
                  </c:pt>
                  <c:pt idx="124">
                    <c:v>08EL-P81-A5-SHF-S45-Y3-(10|10|70)</c:v>
                  </c:pt>
                  <c:pt idx="125">
                    <c:v>08EL-P81-A5-SHF-S45-Y3-(10|10|70)</c:v>
                  </c:pt>
                  <c:pt idx="126">
                    <c:v>08EL-P81-A5-SHF-S45-Y3-(10|10|70)</c:v>
                  </c:pt>
                  <c:pt idx="127">
                    <c:v>08EL-P81-A5-SHF-S45-Y3-(10|10|70)</c:v>
                  </c:pt>
                  <c:pt idx="128">
                    <c:v>08EL-P81-A5-SHF-S45-Y3-(10|10|70)</c:v>
                  </c:pt>
                  <c:pt idx="129">
                    <c:v>08EL-P81-A5-SHF-S45-Y3-(10|10|70)</c:v>
                  </c:pt>
                  <c:pt idx="130">
                    <c:v>08EL-P81-A5-SHF-S45-Y3-(10|10|70)</c:v>
                  </c:pt>
                  <c:pt idx="131">
                    <c:v>08EL-P81-A5-SHF-S45-Y3-(10|10|70)</c:v>
                  </c:pt>
                  <c:pt idx="132">
                    <c:v>08EL-P81-A5-SHF-S45-Y3-(10|10|70)</c:v>
                  </c:pt>
                  <c:pt idx="133">
                    <c:v>08EL-P81-A5-SHF-S45-Y3-(10|10|70)</c:v>
                  </c:pt>
                  <c:pt idx="134">
                    <c:v>08EL-P81-A5-SHF-S45-Y3-(10|10|70)</c:v>
                  </c:pt>
                  <c:pt idx="135">
                    <c:v>08EL-P81-A5-SHF-S45-Y3-(10|10|70)</c:v>
                  </c:pt>
                  <c:pt idx="136">
                    <c:v>08EL-P81-A5-SHF-S45-Y3-(10|10|70)</c:v>
                  </c:pt>
                  <c:pt idx="137">
                    <c:v>08EL-P81-A5-SHF-S45-Y3-(10|10|70)</c:v>
                  </c:pt>
                  <c:pt idx="138">
                    <c:v>08EL-P81-A5-SHF-S45-Y3-(10|10|70)</c:v>
                  </c:pt>
                  <c:pt idx="139">
                    <c:v>08EL-P81-A5-SHF-S45-Y3-(10|10|70)</c:v>
                  </c:pt>
                  <c:pt idx="140">
                    <c:v>09CG-P104-A1-SHF-S45-Y-(2|2)</c:v>
                  </c:pt>
                  <c:pt idx="141">
                    <c:v>09CG-P104-A1-SHF-S45-Y-(2|2)</c:v>
                  </c:pt>
                  <c:pt idx="142">
                    <c:v>09CG-P104-A1-SHF-S45-Y-(2|2)</c:v>
                  </c:pt>
                  <c:pt idx="143">
                    <c:v>09CG-P104-A1-SHF-S45-Y-(2|2)</c:v>
                  </c:pt>
                  <c:pt idx="144">
                    <c:v>09CG-P104-A1-SHF-S45-Y-(2|2)</c:v>
                  </c:pt>
                  <c:pt idx="145">
                    <c:v>09CG-P104-A1-SHF-S45-Y-(2|2)</c:v>
                  </c:pt>
                  <c:pt idx="146">
                    <c:v>09CG-P104-A1-SHF-S45-Y-(2|2)</c:v>
                  </c:pt>
                  <c:pt idx="147">
                    <c:v>09CG-P104-A1-SHF-S45-Y-(2|2)</c:v>
                  </c:pt>
                  <c:pt idx="148">
                    <c:v>09CG-P104-A1-SHF-S45-Y-(2|2)</c:v>
                  </c:pt>
                  <c:pt idx="149">
                    <c:v>09CG-P104-A1-SHF-S45-Y-(2|2)</c:v>
                  </c:pt>
                  <c:pt idx="150">
                    <c:v>09CG-P104-A1-SHF-S45-Y-(2|2)</c:v>
                  </c:pt>
                  <c:pt idx="151">
                    <c:v>09CG-P104-A1-SHF-S45-Y-(2|2)</c:v>
                  </c:pt>
                  <c:pt idx="152">
                    <c:v>09CG-P104-A1-SHF-S45-Y-(2|2)</c:v>
                  </c:pt>
                  <c:pt idx="153">
                    <c:v>09CG-P104-A1-SHF-S45-Y-(2|2)</c:v>
                  </c:pt>
                  <c:pt idx="154">
                    <c:v>09CG-P104-A1-SHF-S45-Y-(2|2)</c:v>
                  </c:pt>
                  <c:pt idx="155">
                    <c:v>09CG-P104-A1-SHF-S45-Y-(2|2)</c:v>
                  </c:pt>
                  <c:pt idx="156">
                    <c:v>09CG-P104-A1-SHF-S45-Y-(2|2)</c:v>
                  </c:pt>
                  <c:pt idx="157">
                    <c:v>09CG-P104-A1-SHF-S45-Y-(2|2)</c:v>
                  </c:pt>
                  <c:pt idx="158">
                    <c:v>09CG-P104-A1-SHF-S45-Y-(2|2)</c:v>
                  </c:pt>
                  <c:pt idx="159">
                    <c:v>09CG-P104-A1-SHF-S45-Y-(2|2)</c:v>
                  </c:pt>
                  <c:pt idx="160">
                    <c:v>09CG-P104-A1-SHF-S45-Y-(2|2)</c:v>
                  </c:pt>
                  <c:pt idx="161">
                    <c:v>09CG-P104-A1-SHF-S45-Y-(2|2)</c:v>
                  </c:pt>
                  <c:pt idx="162">
                    <c:v>09CG-P104-A1-SHF-S45-Y-(2|2)</c:v>
                  </c:pt>
                  <c:pt idx="163">
                    <c:v>09CG-P104-A1-SHF-S45-Y-(2|2)</c:v>
                  </c:pt>
                  <c:pt idx="164">
                    <c:v>09CG-P104-A1-SHF-S45-Y-(2|2)</c:v>
                  </c:pt>
                  <c:pt idx="165">
                    <c:v>09CG-P104-A1-SHF-S45-Y-(2|2)</c:v>
                  </c:pt>
                  <c:pt idx="166">
                    <c:v>09CG-P104-A1-SHF-S45-Y-(2|2)</c:v>
                  </c:pt>
                  <c:pt idx="167">
                    <c:v>09CG-P104-A1-SHF-S45-Y-(2|2)</c:v>
                  </c:pt>
                  <c:pt idx="168">
                    <c:v>09CG-P104-A1-SHF-S45-Y-(2|2)</c:v>
                  </c:pt>
                  <c:pt idx="169">
                    <c:v>09CG-P104-A1-SHF-S45-Y-(2|2)</c:v>
                  </c:pt>
                  <c:pt idx="170">
                    <c:v>09CG-P104-A1-SHF-S45-Y-(2|2)</c:v>
                  </c:pt>
                  <c:pt idx="171">
                    <c:v>09CG-P104-A1-SHF-S45-Y-(2|2)</c:v>
                  </c:pt>
                  <c:pt idx="172">
                    <c:v>09CG-P104-A1-SHF-S45-Y-(2|2)</c:v>
                  </c:pt>
                  <c:pt idx="173">
                    <c:v>09CG-P104-A1-SHF-S45-Y-(2|2)</c:v>
                  </c:pt>
                  <c:pt idx="174">
                    <c:v>09CG-P104-A1-SHF-S45-Y-(2|2)</c:v>
                  </c:pt>
                  <c:pt idx="175">
                    <c:v>09CG-P104-A1-SHF-S45-Y-(2|2)</c:v>
                  </c:pt>
                  <c:pt idx="176">
                    <c:v>09CG-P104-A1-SHF-S45-Y-(2|2)</c:v>
                  </c:pt>
                  <c:pt idx="177">
                    <c:v>09CG-P104-A1-SHF-S45-Y-(2|2)</c:v>
                  </c:pt>
                  <c:pt idx="178">
                    <c:v>09CG-P104-A1-SHF-S45-Y-(2|2)</c:v>
                  </c:pt>
                  <c:pt idx="179">
                    <c:v>09CG-P104-A1-SHF-S45-Y-(2|2)</c:v>
                  </c:pt>
                  <c:pt idx="180">
                    <c:v>09CG-P104-A1-SHF-S45-Y-(2|2)</c:v>
                  </c:pt>
                  <c:pt idx="181">
                    <c:v>09CG-P104-A1-SHF-S45-Y-(2|2)</c:v>
                  </c:pt>
                  <c:pt idx="182">
                    <c:v>09CG-P104-A1-SHF-S45-Y-(2|2)</c:v>
                  </c:pt>
                  <c:pt idx="183">
                    <c:v>09CG-P104-A1-SHF-S45-Y-(2|2)</c:v>
                  </c:pt>
                  <c:pt idx="184">
                    <c:v>09CG-P104-A1-SHF-S45-Y-(2|2)</c:v>
                  </c:pt>
                  <c:pt idx="185">
                    <c:v>09CG-P104-A1-SHF-S45-Y-(2|2)</c:v>
                  </c:pt>
                  <c:pt idx="186">
                    <c:v>09CG-P104-A1-SHF-S45-Y-(2|2)</c:v>
                  </c:pt>
                  <c:pt idx="187">
                    <c:v>09CG-P104-A1-SHF-S45-Y-(2|2)</c:v>
                  </c:pt>
                  <c:pt idx="188">
                    <c:v>09CG-P105-A3-SHF-S45-Y-(2|2)</c:v>
                  </c:pt>
                  <c:pt idx="189">
                    <c:v>09CG-P105-A3-SHF-S45-Y-(2|2)</c:v>
                  </c:pt>
                  <c:pt idx="190">
                    <c:v>09CG-P105-A3-SHF-S45-Y-(2|2)</c:v>
                  </c:pt>
                  <c:pt idx="191">
                    <c:v>09CG-P105-A3-SHF-S45-Y-(2|2)</c:v>
                  </c:pt>
                  <c:pt idx="192">
                    <c:v>09CG-P105-A3-SHF-S45-Y-(2|2)</c:v>
                  </c:pt>
                  <c:pt idx="193">
                    <c:v>09CG-P105-A3-SHF-S45-Y-(2|2)</c:v>
                  </c:pt>
                  <c:pt idx="194">
                    <c:v>09CG-P105-A3-SHF-S45-Y-(2|2)</c:v>
                  </c:pt>
                  <c:pt idx="195">
                    <c:v>09CG-P105-A3-SHF-S45-Y-(2|2)</c:v>
                  </c:pt>
                  <c:pt idx="196">
                    <c:v>09CG-P105-A3-SHF-S45-Y-(2|2)</c:v>
                  </c:pt>
                  <c:pt idx="197">
                    <c:v>09CG-P105-A3-SHF-S45-Y-(2|2)</c:v>
                  </c:pt>
                  <c:pt idx="198">
                    <c:v>09CG-P105-A3-SHF-S45-Y-(2|2)</c:v>
                  </c:pt>
                  <c:pt idx="199">
                    <c:v>09CG-P105-A3-SHF-S45-Y-(2|2)</c:v>
                  </c:pt>
                  <c:pt idx="200">
                    <c:v>09CG-P105-A3-SHF-S45-Y-(2|2)</c:v>
                  </c:pt>
                  <c:pt idx="201">
                    <c:v>09CG-P105-A3-SHF-S45-Y-(2|2)</c:v>
                  </c:pt>
                  <c:pt idx="202">
                    <c:v>09CG-P105-A3-SHF-S45-Y-(2|2)</c:v>
                  </c:pt>
                  <c:pt idx="203">
                    <c:v>09CG-P105-A3-SHF-S45-Y-(2|2)</c:v>
                  </c:pt>
                  <c:pt idx="204">
                    <c:v>09CG-P105-A3-SHF-S45-Y-(2|2)</c:v>
                  </c:pt>
                  <c:pt idx="205">
                    <c:v>09CG-P105-A3-SHF-S45-Y-(2|2)</c:v>
                  </c:pt>
                  <c:pt idx="206">
                    <c:v>09CG-P105-A3-SHF-S45-Y-(2|2)</c:v>
                  </c:pt>
                  <c:pt idx="207">
                    <c:v>09CG-P105-A3-SHF-S45-Y-(2|2)</c:v>
                  </c:pt>
                  <c:pt idx="208">
                    <c:v>09CG-P105-A3-SHF-S45-Y-(2|2)</c:v>
                  </c:pt>
                  <c:pt idx="209">
                    <c:v>09CG-P105-A3-SHF-S45-Y-(2|2)</c:v>
                  </c:pt>
                  <c:pt idx="210">
                    <c:v>09CG-P105-A3-SHF-S45-Y-(2|2)</c:v>
                  </c:pt>
                  <c:pt idx="211">
                    <c:v>09CG-P105-A3-SHF-S45-Y-(2|2)</c:v>
                  </c:pt>
                  <c:pt idx="212">
                    <c:v>09CG-P105-A3-SHF-S45-Y-(2|2)</c:v>
                  </c:pt>
                  <c:pt idx="213">
                    <c:v>09CG-P105-A3-SHF-S45-Y-(2|2)</c:v>
                  </c:pt>
                  <c:pt idx="214">
                    <c:v>09CG-P105-A3-SHF-S45-Y-(2|2)</c:v>
                  </c:pt>
                  <c:pt idx="215">
                    <c:v>09CG-P105-A3-SHF-S45-Y-(2|2)</c:v>
                  </c:pt>
                  <c:pt idx="216">
                    <c:v>09CG-P105-A3-SHF-S45-Y-(2|2)</c:v>
                  </c:pt>
                  <c:pt idx="217">
                    <c:v>09CG-P105-A3-SHF-S45-Y-(2|2)</c:v>
                  </c:pt>
                  <c:pt idx="218">
                    <c:v>09CG-P105-A3-SHF-S45-Y-(2|2)</c:v>
                  </c:pt>
                  <c:pt idx="219">
                    <c:v>09CG-P105-A3-SHF-S45-Y-(2|2)</c:v>
                  </c:pt>
                  <c:pt idx="220">
                    <c:v>09CG-P105-A3-SHF-S45-Y-(2|2)</c:v>
                  </c:pt>
                  <c:pt idx="221">
                    <c:v>09CG-P105-A3-SHF-S45-Y-(2|2)</c:v>
                  </c:pt>
                  <c:pt idx="222">
                    <c:v>09CG-P105-A3-SHF-S45-Y-(2|2)</c:v>
                  </c:pt>
                  <c:pt idx="223">
                    <c:v>09CG-P105-A3-SHF-S45-Y-(2|2)</c:v>
                  </c:pt>
                  <c:pt idx="224">
                    <c:v>09CG-P105-A3-SHF-S45-Y-(2|2)</c:v>
                  </c:pt>
                  <c:pt idx="225">
                    <c:v>09CG-P105-A3-SHF-S45-Y-(2|2)</c:v>
                  </c:pt>
                  <c:pt idx="226">
                    <c:v>09CG-P105-A3-SHF-S45-Y-(2|2)</c:v>
                  </c:pt>
                  <c:pt idx="227">
                    <c:v>09CG-P105-A3-SHF-S45-Y-(2|2)</c:v>
                  </c:pt>
                  <c:pt idx="228">
                    <c:v>09CG-P105-A3-SHF-S45-Y-(2|2)</c:v>
                  </c:pt>
                  <c:pt idx="229">
                    <c:v>09CG-P105-A3-SHF-S45-Y-(2|2)</c:v>
                  </c:pt>
                  <c:pt idx="230">
                    <c:v>09CG-P105-A3-SHF-S45-Y-(2|2)</c:v>
                  </c:pt>
                  <c:pt idx="231">
                    <c:v>09CG-P105-A3-SHF-S45-Y-(2|2)</c:v>
                  </c:pt>
                  <c:pt idx="232">
                    <c:v>09CG-P105-A3-SHF-S45-Y-(2|2)</c:v>
                  </c:pt>
                  <c:pt idx="233">
                    <c:v>09CG-P105-A3-SHF-S45-Y-(2|2)</c:v>
                  </c:pt>
                  <c:pt idx="234">
                    <c:v>09CG-P105-A3-SHF-S45-Y-(2|2)</c:v>
                  </c:pt>
                  <c:pt idx="235">
                    <c:v>09CG-P105-A3-SHF-S45-Y-(2|2)</c:v>
                  </c:pt>
                  <c:pt idx="236">
                    <c:v>09CG-P144-A1-SHF-S45-Y3-(2|2)</c:v>
                  </c:pt>
                  <c:pt idx="237">
                    <c:v>09CG-P144-A1-SHF-S45-Y3-(2|2)</c:v>
                  </c:pt>
                  <c:pt idx="238">
                    <c:v>09CG-P144-A1-SHF-S45-Y3-(2|2)</c:v>
                  </c:pt>
                  <c:pt idx="239">
                    <c:v>09CG-P144-A1-SHF-S45-Y3-(2|2)</c:v>
                  </c:pt>
                  <c:pt idx="240">
                    <c:v>09CG-P144-A1-SHF-S45-Y3-(2|2)</c:v>
                  </c:pt>
                  <c:pt idx="241">
                    <c:v>09CG-P144-A1-SHF-S45-Y3-(2|2)</c:v>
                  </c:pt>
                  <c:pt idx="242">
                    <c:v>09CG-P144-A1-SHF-S45-Y3-(2|2)</c:v>
                  </c:pt>
                  <c:pt idx="243">
                    <c:v>09CG-P144-A1-SHF-S45-Y3-(2|2)</c:v>
                  </c:pt>
                  <c:pt idx="244">
                    <c:v>09CG-P144-A1-SHF-S45-Y3-(2|2)</c:v>
                  </c:pt>
                  <c:pt idx="245">
                    <c:v>09CG-P144-A1-SHF-S45-Y3-(2|2)</c:v>
                  </c:pt>
                  <c:pt idx="246">
                    <c:v>09CG-P144-A1-SHF-S45-Y3-(2|2)</c:v>
                  </c:pt>
                  <c:pt idx="247">
                    <c:v>09CG-P144-A1-SHF-S45-Y3-(2|2)</c:v>
                  </c:pt>
                  <c:pt idx="248">
                    <c:v>09CG-P144-A1-SHF-S45-Y3-(2|2)</c:v>
                  </c:pt>
                  <c:pt idx="249">
                    <c:v>09CG-P144-A1-SHF-S45-Y3-(2|2)</c:v>
                  </c:pt>
                  <c:pt idx="250">
                    <c:v>09CG-P144-A1-SHF-S45-Y3-(2|2)</c:v>
                  </c:pt>
                  <c:pt idx="251">
                    <c:v>09CG-P144-A1-SHF-S45-Y3-(2|2)</c:v>
                  </c:pt>
                  <c:pt idx="252">
                    <c:v>09CG-P144-A1-SHF-S45-Y3-(2|2)</c:v>
                  </c:pt>
                  <c:pt idx="253">
                    <c:v>09CG-P144-A1-SHF-S45-Y3-(2|2)</c:v>
                  </c:pt>
                  <c:pt idx="254">
                    <c:v>09CG-P144-A1-SHF-S45-Y3-(2|2)</c:v>
                  </c:pt>
                  <c:pt idx="255">
                    <c:v>09CG-P144-A1-SHF-S45-Y3-(2|2)</c:v>
                  </c:pt>
                  <c:pt idx="256">
                    <c:v>09CG-P144-A1-SHF-S45-Y3-(2|2)</c:v>
                  </c:pt>
                  <c:pt idx="257">
                    <c:v>09CG-P144-A1-SHF-S45-Y3-(2|2)</c:v>
                  </c:pt>
                  <c:pt idx="258">
                    <c:v>09CG-P144-A1-SHF-S45-Y3-(2|2)</c:v>
                  </c:pt>
                  <c:pt idx="259">
                    <c:v>09CG-P144-A1-SHF-S45-Y3-(2|2)</c:v>
                  </c:pt>
                  <c:pt idx="260">
                    <c:v>09CG-P144-A1-SHF-S45-Y3-(2|2)</c:v>
                  </c:pt>
                  <c:pt idx="261">
                    <c:v>09CG-P144-A1-SHF-S45-Y3-(2|2)</c:v>
                  </c:pt>
                  <c:pt idx="262">
                    <c:v>09CG-P144-A1-SHF-S45-Y3-(2|2)</c:v>
                  </c:pt>
                  <c:pt idx="263">
                    <c:v>09CG-P144-A1-SHF-S45-Y3-(2|2)</c:v>
                  </c:pt>
                  <c:pt idx="264">
                    <c:v>09CG-P144-A1-SHF-S45-Y3-(2|2)</c:v>
                  </c:pt>
                  <c:pt idx="265">
                    <c:v>09CG-P144-A1-SHF-S45-Y3-(2|2)</c:v>
                  </c:pt>
                  <c:pt idx="266">
                    <c:v>09CG-P144-A1-SHF-S45-Y3-(2|2)</c:v>
                  </c:pt>
                  <c:pt idx="267">
                    <c:v>09CG-P144-A1-SHF-S45-Y3-(2|2)</c:v>
                  </c:pt>
                  <c:pt idx="268">
                    <c:v>09CG-P144-A1-SHF-S45-Y3-(2|2)</c:v>
                  </c:pt>
                  <c:pt idx="269">
                    <c:v>09CG-P144-A1-SHF-S45-Y3-(2|2)</c:v>
                  </c:pt>
                  <c:pt idx="270">
                    <c:v>09CG-P144-A1-SHF-S45-Y3-(2|2)</c:v>
                  </c:pt>
                  <c:pt idx="271">
                    <c:v>09CG-P144-A1-SHF-S45-Y3-(2|2)</c:v>
                  </c:pt>
                  <c:pt idx="272">
                    <c:v>09CG-P144-A1-SHF-S45-Y3-(2|2)</c:v>
                  </c:pt>
                  <c:pt idx="273">
                    <c:v>09CG-P144-A1-SHF-S45-Y3-(2|2)</c:v>
                  </c:pt>
                  <c:pt idx="274">
                    <c:v>09CG-P144-A1-SHF-S45-Y3-(2|2)</c:v>
                  </c:pt>
                  <c:pt idx="275">
                    <c:v>09CG-P144-A1-SHF-S45-Y3-(2|2)</c:v>
                  </c:pt>
                  <c:pt idx="276">
                    <c:v>09CG-P144-A1-SHF-S45-Y3-(2|2)</c:v>
                  </c:pt>
                  <c:pt idx="277">
                    <c:v>09CG-P144-A1-SHF-S45-Y3-(2|2)</c:v>
                  </c:pt>
                  <c:pt idx="278">
                    <c:v>09CG-P144-A1-SHF-S45-Y3-(2|2)</c:v>
                  </c:pt>
                  <c:pt idx="279">
                    <c:v>09CG-P144-A1-SHF-S45-Y3-(2|2)</c:v>
                  </c:pt>
                  <c:pt idx="280">
                    <c:v>09CG-P144-A1-SHF-S45-Y3-(2|2)</c:v>
                  </c:pt>
                  <c:pt idx="281">
                    <c:v>09CG-P144-A1-SHF-S45-Y3-(2|2)</c:v>
                  </c:pt>
                  <c:pt idx="282">
                    <c:v>09CG-P144-A1-SHF-S45-Y3-(2|2)</c:v>
                  </c:pt>
                  <c:pt idx="283">
                    <c:v>09CG-P144-A1-SHF-S45-Y3-(2|2)</c:v>
                  </c:pt>
                  <c:pt idx="284">
                    <c:v>09CG-P144-A1-SHF-S45-Y3-(2|2)</c:v>
                  </c:pt>
                  <c:pt idx="285">
                    <c:v>09CG-P144-A1-SHF-S45-Y3-(2|2)</c:v>
                  </c:pt>
                  <c:pt idx="286">
                    <c:v>09CG-P144-A1-SHF-S45-Y3-(2|2)</c:v>
                  </c:pt>
                  <c:pt idx="287">
                    <c:v>09CG-P144-A1-SHF-S45-Y3-(2|2)</c:v>
                  </c:pt>
                  <c:pt idx="288">
                    <c:v>09CG-P145-A3-SHF-S45-Y3-(2|2)</c:v>
                  </c:pt>
                  <c:pt idx="289">
                    <c:v>09CG-P145-A3-SHF-S45-Y3-(2|2)</c:v>
                  </c:pt>
                  <c:pt idx="290">
                    <c:v>09CG-P145-A3-SHF-S45-Y3-(2|2)</c:v>
                  </c:pt>
                  <c:pt idx="291">
                    <c:v>09CG-P145-A3-SHF-S45-Y3-(2|2)</c:v>
                  </c:pt>
                  <c:pt idx="292">
                    <c:v>09CG-P145-A3-SHF-S45-Y3-(2|2)</c:v>
                  </c:pt>
                  <c:pt idx="293">
                    <c:v>09CG-P145-A3-SHF-S45-Y3-(2|2)</c:v>
                  </c:pt>
                  <c:pt idx="294">
                    <c:v>09CG-P145-A3-SHF-S45-Y3-(2|2)</c:v>
                  </c:pt>
                  <c:pt idx="295">
                    <c:v>09CG-P145-A3-SHF-S45-Y3-(2|2)</c:v>
                  </c:pt>
                  <c:pt idx="296">
                    <c:v>09CG-P145-A3-SHF-S45-Y3-(2|2)</c:v>
                  </c:pt>
                  <c:pt idx="297">
                    <c:v>09CG-P145-A3-SHF-S45-Y3-(2|2)</c:v>
                  </c:pt>
                  <c:pt idx="298">
                    <c:v>09CG-P145-A3-SHF-S45-Y3-(2|2)</c:v>
                  </c:pt>
                  <c:pt idx="299">
                    <c:v>09CG-P145-A3-SHF-S45-Y3-(2|2)</c:v>
                  </c:pt>
                  <c:pt idx="300">
                    <c:v>09CG-P145-A3-SHF-S45-Y3-(2|2)</c:v>
                  </c:pt>
                  <c:pt idx="301">
                    <c:v>09CG-P145-A3-SHF-S45-Y3-(2|2)</c:v>
                  </c:pt>
                  <c:pt idx="302">
                    <c:v>09CG-P145-A3-SHF-S45-Y3-(2|2)</c:v>
                  </c:pt>
                  <c:pt idx="303">
                    <c:v>09CG-P145-A3-SHF-S45-Y3-(2|2)</c:v>
                  </c:pt>
                  <c:pt idx="304">
                    <c:v>09CG-P145-A3-SHF-S45-Y3-(2|2)</c:v>
                  </c:pt>
                  <c:pt idx="305">
                    <c:v>09CG-P145-A3-SHF-S45-Y3-(2|2)</c:v>
                  </c:pt>
                  <c:pt idx="306">
                    <c:v>09CG-P145-A3-SHF-S45-Y3-(2|2)</c:v>
                  </c:pt>
                  <c:pt idx="307">
                    <c:v>09CG-P145-A3-SHF-S45-Y3-(2|2)</c:v>
                  </c:pt>
                  <c:pt idx="308">
                    <c:v>09CG-P145-A3-SHF-S45-Y3-(2|2)</c:v>
                  </c:pt>
                  <c:pt idx="309">
                    <c:v>09CG-P145-A3-SHF-S45-Y3-(2|2)</c:v>
                  </c:pt>
                  <c:pt idx="310">
                    <c:v>09CG-P145-A3-SHF-S45-Y3-(2|2)</c:v>
                  </c:pt>
                  <c:pt idx="311">
                    <c:v>09CG-P145-A3-SHF-S45-Y3-(2|2)</c:v>
                  </c:pt>
                  <c:pt idx="312">
                    <c:v>09CG-P145-A3-SHF-S45-Y3-(2|2)</c:v>
                  </c:pt>
                  <c:pt idx="313">
                    <c:v>09CG-P145-A3-SHF-S45-Y3-(2|2)</c:v>
                  </c:pt>
                  <c:pt idx="314">
                    <c:v>09CG-P145-A3-SHF-S45-Y3-(2|2)</c:v>
                  </c:pt>
                  <c:pt idx="315">
                    <c:v>09CG-P145-A3-SHF-S45-Y3-(2|2)</c:v>
                  </c:pt>
                  <c:pt idx="316">
                    <c:v>09CG-P145-A3-SHF-S45-Y3-(2|2)</c:v>
                  </c:pt>
                  <c:pt idx="317">
                    <c:v>09CG-P145-A3-SHF-S45-Y3-(2|2)</c:v>
                  </c:pt>
                  <c:pt idx="318">
                    <c:v>09CG-P145-A3-SHF-S45-Y3-(2|2)</c:v>
                  </c:pt>
                  <c:pt idx="319">
                    <c:v>09CG-P145-A3-SHF-S45-Y3-(2|2)</c:v>
                  </c:pt>
                  <c:pt idx="320">
                    <c:v>09CG-P145-A3-SHF-S45-Y3-(2|2)</c:v>
                  </c:pt>
                  <c:pt idx="321">
                    <c:v>09CG-P145-A3-SHF-S45-Y3-(2|2)</c:v>
                  </c:pt>
                  <c:pt idx="322">
                    <c:v>09CG-P145-A3-SHF-S45-Y3-(2|2)</c:v>
                  </c:pt>
                  <c:pt idx="323">
                    <c:v>09CG-P145-A3-SHF-S45-Y3-(2|2)</c:v>
                  </c:pt>
                  <c:pt idx="324">
                    <c:v>09CG-P145-A3-SHF-S45-Y3-(2|2)</c:v>
                  </c:pt>
                  <c:pt idx="325">
                    <c:v>09CG-P145-A3-SHF-S45-Y3-(2|2)</c:v>
                  </c:pt>
                  <c:pt idx="326">
                    <c:v>09CG-P145-A3-SHF-S45-Y3-(2|2)</c:v>
                  </c:pt>
                  <c:pt idx="327">
                    <c:v>09CG-P145-A3-SHF-S45-Y3-(2|2)</c:v>
                  </c:pt>
                  <c:pt idx="328">
                    <c:v>09CG-P145-A3-SHF-S45-Y3-(2|2)</c:v>
                  </c:pt>
                  <c:pt idx="329">
                    <c:v>09CG-P145-A3-SHF-S45-Y3-(2|2)</c:v>
                  </c:pt>
                  <c:pt idx="330">
                    <c:v>09CG-P145-A3-SHF-S45-Y3-(2|2)</c:v>
                  </c:pt>
                  <c:pt idx="331">
                    <c:v>09CG-P145-A3-SHF-S45-Y3-(2|2)</c:v>
                  </c:pt>
                  <c:pt idx="332">
                    <c:v>09CG-P145-A3-SHF-S45-Y3-(2|2)</c:v>
                  </c:pt>
                  <c:pt idx="333">
                    <c:v>09CG-P145-A3-SHF-S45-Y3-(2|2)</c:v>
                  </c:pt>
                  <c:pt idx="334">
                    <c:v>09CG-P145-A3-SHF-S45-Y3-(2|2)</c:v>
                  </c:pt>
                  <c:pt idx="335">
                    <c:v>09CG-P145-A3-SHF-S45-Y3-(2|2)</c:v>
                  </c:pt>
                  <c:pt idx="336">
                    <c:v>09CG-P145-A3-SHF-S45-Y3-(2|2)</c:v>
                  </c:pt>
                  <c:pt idx="337">
                    <c:v>09CG-P145-A3-SHF-S45-Y3-(2|2)</c:v>
                  </c:pt>
                  <c:pt idx="338">
                    <c:v>09CG-P145-A3-SHF-S45-Y3-(2|2)</c:v>
                  </c:pt>
                  <c:pt idx="339">
                    <c:v>09CG-P145-A3-SHF-S45-Y3-(2|2)</c:v>
                  </c:pt>
                  <c:pt idx="340">
                    <c:v>10AZ-P62-A5-SHF-S45-Y-(10|10)</c:v>
                  </c:pt>
                  <c:pt idx="341">
                    <c:v>10AZ-P62-A5-SHF-S45-Y-(10|10)</c:v>
                  </c:pt>
                  <c:pt idx="342">
                    <c:v>10AZ-P62-A5-SHF-S45-Y-(10|10)</c:v>
                  </c:pt>
                  <c:pt idx="343">
                    <c:v>10AZ-P62-A5-SHF-S45-Y-(10|10)</c:v>
                  </c:pt>
                  <c:pt idx="344">
                    <c:v>10AZ-P62-A5-SHF-S45-Y-(10|10)</c:v>
                  </c:pt>
                  <c:pt idx="345">
                    <c:v>10AZ-P62-A5-SHF-S45-Y-(10|10)</c:v>
                  </c:pt>
                  <c:pt idx="346">
                    <c:v>10AZ-P62-A5-SHF-S45-Y-(10|10)</c:v>
                  </c:pt>
                  <c:pt idx="347">
                    <c:v>10AZ-P62-A5-SHF-S45-Y-(10|10)</c:v>
                  </c:pt>
                  <c:pt idx="348">
                    <c:v>10AZ-P62-A5-SHF-S45-Y-(10|10)</c:v>
                  </c:pt>
                  <c:pt idx="349">
                    <c:v>10AZ-P62-A5-SHF-S45-Y-(10|10)</c:v>
                  </c:pt>
                  <c:pt idx="350">
                    <c:v>10AZ-P62-A5-SHF-S45-Y-(10|10)</c:v>
                  </c:pt>
                  <c:pt idx="351">
                    <c:v>10AZ-P62-A5-SHF-S45-Y-(10|10)</c:v>
                  </c:pt>
                  <c:pt idx="352">
                    <c:v>10AZ-P62-A5-SHF-S45-Y-(10|10)</c:v>
                  </c:pt>
                  <c:pt idx="353">
                    <c:v>10AZ-P62-A5-SHF-S45-Y-(10|10)</c:v>
                  </c:pt>
                  <c:pt idx="354">
                    <c:v>10AZ-P62-A5-SHF-S45-Y-(10|10)</c:v>
                  </c:pt>
                  <c:pt idx="355">
                    <c:v>10AZ-P62-A5-SHF-S45-Y-(10|10)</c:v>
                  </c:pt>
                  <c:pt idx="356">
                    <c:v>10AZ-P62-A5-SHF-S45-Y-(10|10)</c:v>
                  </c:pt>
                  <c:pt idx="357">
                    <c:v>10AZ-P62-A5-SHF-S45-Y-(10|10)</c:v>
                  </c:pt>
                  <c:pt idx="358">
                    <c:v>10AZ-P62-A5-SHF-S45-Y-(10|10)</c:v>
                  </c:pt>
                  <c:pt idx="359">
                    <c:v>10AZ-P62-A5-SHF-S45-Y-(10|10)</c:v>
                  </c:pt>
                  <c:pt idx="360">
                    <c:v>10AZ-P62-A5-SHF-S45-Y-(10|10)</c:v>
                  </c:pt>
                  <c:pt idx="361">
                    <c:v>10AZ-P62-A5-SHF-S45-Y-(10|10)</c:v>
                  </c:pt>
                  <c:pt idx="362">
                    <c:v>10AZ-P62-A5-SHF-S45-Y-(10|10)</c:v>
                  </c:pt>
                  <c:pt idx="363">
                    <c:v>10AZ-P62-A5-SHF-S45-Y-(10|10)</c:v>
                  </c:pt>
                  <c:pt idx="364">
                    <c:v>10AZ-P62-A5-SHF-S45-Y-(10|10)</c:v>
                  </c:pt>
                  <c:pt idx="365">
                    <c:v>10AZ-P62-A5-SHF-S45-Y-(10|10)</c:v>
                  </c:pt>
                  <c:pt idx="366">
                    <c:v>10AZ-P62-A5-SHF-S45-Y-(10|10)</c:v>
                  </c:pt>
                  <c:pt idx="367">
                    <c:v>10AZ-P62-A5-SHF-S45-Y-(10|10)</c:v>
                  </c:pt>
                  <c:pt idx="368">
                    <c:v>10AZ-P62-A5-SHF-S45-Y-(10|10)</c:v>
                  </c:pt>
                  <c:pt idx="369">
                    <c:v>10AZ-P62-A5-SHF-S45-Y-(10|10)</c:v>
                  </c:pt>
                  <c:pt idx="370">
                    <c:v>10AZ-P62-A5-SHF-S45-Y-(10|10)</c:v>
                  </c:pt>
                  <c:pt idx="371">
                    <c:v>10AZ-P62-A5-SHF-S45-Y-(10|10)</c:v>
                  </c:pt>
                  <c:pt idx="372">
                    <c:v>10AZ-P62-A5-SHF-S45-Y-(10|10)</c:v>
                  </c:pt>
                  <c:pt idx="373">
                    <c:v>10AZ-P62-A5-SHF-S45-Y-(10|10)</c:v>
                  </c:pt>
                  <c:pt idx="374">
                    <c:v>10AZ-P62-A5-SHF-S45-Y-(10|10)</c:v>
                  </c:pt>
                  <c:pt idx="375">
                    <c:v>10AZ-P62-A5-SHF-S45-Y-(10|10)</c:v>
                  </c:pt>
                  <c:pt idx="376">
                    <c:v>10AZ-P62-A5-SHF-S45-Y-(10|10)</c:v>
                  </c:pt>
                  <c:pt idx="377">
                    <c:v>10AZ-P62-A5-SHF-S45-Y-(10|10)</c:v>
                  </c:pt>
                  <c:pt idx="378">
                    <c:v>10AZ-P62-A5-SHF-S45-Y-(10|10)</c:v>
                  </c:pt>
                  <c:pt idx="379">
                    <c:v>10AZ-P62-A5-SHF-S45-Y-(10|10)</c:v>
                  </c:pt>
                  <c:pt idx="380">
                    <c:v>10AZ-P62-A5-SHF-S45-Y-(10|10)</c:v>
                  </c:pt>
                  <c:pt idx="381">
                    <c:v>10AZ-P62-A5-SHF-S45-Y-(10|10)</c:v>
                  </c:pt>
                  <c:pt idx="382">
                    <c:v>10AZ-P62-A5-SHF-S45-Y-(10|10)</c:v>
                  </c:pt>
                  <c:pt idx="383">
                    <c:v>10AZ-P62-A5-SHF-S45-Y-(10|10)</c:v>
                  </c:pt>
                  <c:pt idx="384">
                    <c:v>10AZ-P66-A5-SHF-S45-Y-(10|10|47)</c:v>
                  </c:pt>
                  <c:pt idx="385">
                    <c:v>10AZ-P66-A5-SHF-S45-Y-(10|10|47)</c:v>
                  </c:pt>
                  <c:pt idx="386">
                    <c:v>10AZ-P66-A5-SHF-S45-Y-(10|10|47)</c:v>
                  </c:pt>
                  <c:pt idx="387">
                    <c:v>10AZ-P66-A5-SHF-S45-Y-(10|10|47)</c:v>
                  </c:pt>
                  <c:pt idx="388">
                    <c:v>10AZ-P66-A5-SHF-S45-Y-(10|10|47)</c:v>
                  </c:pt>
                  <c:pt idx="389">
                    <c:v>10AZ-P66-A5-SHF-S45-Y-(10|10|47)</c:v>
                  </c:pt>
                  <c:pt idx="390">
                    <c:v>10AZ-P66-A5-SHF-S45-Y-(10|10|47)</c:v>
                  </c:pt>
                  <c:pt idx="391">
                    <c:v>10AZ-P66-A5-SHF-S45-Y-(10|10|47)</c:v>
                  </c:pt>
                  <c:pt idx="392">
                    <c:v>10AZ-P66-A5-SHF-S45-Y-(10|10|47)</c:v>
                  </c:pt>
                  <c:pt idx="393">
                    <c:v>10AZ-P66-A5-SHF-S45-Y-(10|10|47)</c:v>
                  </c:pt>
                  <c:pt idx="394">
                    <c:v>10AZ-P66-A5-SHF-S45-Y-(10|10|47)</c:v>
                  </c:pt>
                  <c:pt idx="395">
                    <c:v>10AZ-P66-A5-SHF-S45-Y-(10|10|47)</c:v>
                  </c:pt>
                  <c:pt idx="396">
                    <c:v>10AZ-P66-A5-SHF-S45-Y-(10|10|47)</c:v>
                  </c:pt>
                  <c:pt idx="397">
                    <c:v>10AZ-P66-A5-SHF-S45-Y-(10|10|47)</c:v>
                  </c:pt>
                  <c:pt idx="398">
                    <c:v>10AZ-P66-A5-SHF-S45-Y-(10|10|47)</c:v>
                  </c:pt>
                  <c:pt idx="399">
                    <c:v>10AZ-P66-A5-SHF-S45-Y-(10|10|47)</c:v>
                  </c:pt>
                  <c:pt idx="400">
                    <c:v>10AZ-P66-A5-SHF-S45-Y-(10|10|47)</c:v>
                  </c:pt>
                  <c:pt idx="401">
                    <c:v>10AZ-P66-A5-SHF-S45-Y-(10|10|47)</c:v>
                  </c:pt>
                  <c:pt idx="402">
                    <c:v>10AZ-P66-A5-SHF-S45-Y-(10|10|47)</c:v>
                  </c:pt>
                  <c:pt idx="403">
                    <c:v>10AZ-P66-A5-SHF-S45-Y-(10|10|47)</c:v>
                  </c:pt>
                  <c:pt idx="404">
                    <c:v>10AZ-P66-A5-SHF-S45-Y-(10|10|47)</c:v>
                  </c:pt>
                  <c:pt idx="405">
                    <c:v>10AZ-P66-A5-SHF-S45-Y-(10|10|47)</c:v>
                  </c:pt>
                  <c:pt idx="406">
                    <c:v>10AZ-P66-A5-SHF-S45-Y-(10|10|47)</c:v>
                  </c:pt>
                  <c:pt idx="407">
                    <c:v>10AZ-P66-A5-SHF-S45-Y-(10|10|47)</c:v>
                  </c:pt>
                  <c:pt idx="408">
                    <c:v>10AZ-P66-A5-SHF-S45-Y-(10|10|47)</c:v>
                  </c:pt>
                  <c:pt idx="409">
                    <c:v>10AZ-P66-A5-SHF-S45-Y-(10|10|47)</c:v>
                  </c:pt>
                  <c:pt idx="410">
                    <c:v>10AZ-P66-A5-SHF-S45-Y-(10|10|47)</c:v>
                  </c:pt>
                  <c:pt idx="411">
                    <c:v>10AZ-P66-A5-SHF-S45-Y-(10|10|47)</c:v>
                  </c:pt>
                  <c:pt idx="412">
                    <c:v>10AZ-P66-A5-SHF-S45-Y-(10|10|47)</c:v>
                  </c:pt>
                  <c:pt idx="413">
                    <c:v>10AZ-P66-A5-SHF-S45-Y-(10|10|47)</c:v>
                  </c:pt>
                  <c:pt idx="414">
                    <c:v>10AZ-P66-A5-SHF-S45-Y-(10|10|47)</c:v>
                  </c:pt>
                  <c:pt idx="415">
                    <c:v>10AZ-P66-A5-SHF-S45-Y-(10|10|47)</c:v>
                  </c:pt>
                  <c:pt idx="416">
                    <c:v>10AZ-P66-A5-SHF-S45-Y-(10|10|47)</c:v>
                  </c:pt>
                  <c:pt idx="417">
                    <c:v>10AZ-P66-A5-SHF-S45-Y-(10|10|47)</c:v>
                  </c:pt>
                  <c:pt idx="418">
                    <c:v>10AZ-P66-A5-SHF-S45-Y-(10|10|47)</c:v>
                  </c:pt>
                  <c:pt idx="419">
                    <c:v>10AZ-P66-A5-SHF-S45-Y-(10|10|47)</c:v>
                  </c:pt>
                  <c:pt idx="420">
                    <c:v>10AZ-P66-A5-SHF-S45-Y-(10|10|47)</c:v>
                  </c:pt>
                  <c:pt idx="421">
                    <c:v>10AZ-P66-A5-SHF-S45-Y-(10|10|47)</c:v>
                  </c:pt>
                  <c:pt idx="422">
                    <c:v>10AZ-P66-A5-SHF-S45-Y-(10|10|47)</c:v>
                  </c:pt>
                  <c:pt idx="423">
                    <c:v>10AZ-P66-A5-SHF-S45-Y-(10|10|47)</c:v>
                  </c:pt>
                  <c:pt idx="424">
                    <c:v>10AZ-P66-A5-SHF-S45-Y-(10|10|47)</c:v>
                  </c:pt>
                  <c:pt idx="425">
                    <c:v>10AZ-P66-A5-SHF-S45-Y-(10|10|47)</c:v>
                  </c:pt>
                  <c:pt idx="426">
                    <c:v>10AZ-P66-A5-SHF-S45-Y-(10|10|47)</c:v>
                  </c:pt>
                  <c:pt idx="427">
                    <c:v>10AZ-P66-A5-SHF-S45-Y-(10|10|47)</c:v>
                  </c:pt>
                  <c:pt idx="428">
                    <c:v>10AZ-P76-A5-SHF-S45-Y3-(10|10)</c:v>
                  </c:pt>
                  <c:pt idx="429">
                    <c:v>10AZ-P76-A5-SHF-S45-Y3-(10|10)</c:v>
                  </c:pt>
                  <c:pt idx="430">
                    <c:v>10AZ-P76-A5-SHF-S45-Y3-(10|10)</c:v>
                  </c:pt>
                  <c:pt idx="431">
                    <c:v>10AZ-P76-A5-SHF-S45-Y3-(10|10)</c:v>
                  </c:pt>
                  <c:pt idx="432">
                    <c:v>10AZ-P76-A5-SHF-S45-Y3-(10|10)</c:v>
                  </c:pt>
                  <c:pt idx="433">
                    <c:v>10AZ-P76-A5-SHF-S45-Y3-(10|10)</c:v>
                  </c:pt>
                  <c:pt idx="434">
                    <c:v>10AZ-P76-A5-SHF-S45-Y3-(10|10)</c:v>
                  </c:pt>
                  <c:pt idx="435">
                    <c:v>10AZ-P76-A5-SHF-S45-Y3-(10|10)</c:v>
                  </c:pt>
                  <c:pt idx="436">
                    <c:v>10AZ-P76-A5-SHF-S45-Y3-(10|10)</c:v>
                  </c:pt>
                  <c:pt idx="437">
                    <c:v>10AZ-P76-A5-SHF-S45-Y3-(10|10)</c:v>
                  </c:pt>
                  <c:pt idx="438">
                    <c:v>10AZ-P76-A5-SHF-S45-Y3-(10|10)</c:v>
                  </c:pt>
                  <c:pt idx="439">
                    <c:v>10AZ-P76-A5-SHF-S45-Y3-(10|10)</c:v>
                  </c:pt>
                  <c:pt idx="440">
                    <c:v>10AZ-P76-A5-SHF-S45-Y3-(10|10)</c:v>
                  </c:pt>
                  <c:pt idx="441">
                    <c:v>10AZ-P76-A5-SHF-S45-Y3-(10|10)</c:v>
                  </c:pt>
                  <c:pt idx="442">
                    <c:v>10AZ-P76-A5-SHF-S45-Y3-(10|10)</c:v>
                  </c:pt>
                  <c:pt idx="443">
                    <c:v>10AZ-P76-A5-SHF-S45-Y3-(10|10)</c:v>
                  </c:pt>
                  <c:pt idx="444">
                    <c:v>10AZ-P76-A5-SHF-S45-Y3-(10|10)</c:v>
                  </c:pt>
                  <c:pt idx="445">
                    <c:v>10AZ-P76-A5-SHF-S45-Y3-(10|10)</c:v>
                  </c:pt>
                  <c:pt idx="446">
                    <c:v>10AZ-P76-A5-SHF-S45-Y3-(10|10)</c:v>
                  </c:pt>
                  <c:pt idx="447">
                    <c:v>10AZ-P76-A5-SHF-S45-Y3-(10|10)</c:v>
                  </c:pt>
                  <c:pt idx="448">
                    <c:v>10AZ-P76-A5-SHF-S45-Y3-(10|10)</c:v>
                  </c:pt>
                  <c:pt idx="449">
                    <c:v>10AZ-P76-A5-SHF-S45-Y3-(10|10)</c:v>
                  </c:pt>
                  <c:pt idx="450">
                    <c:v>10AZ-P76-A5-SHF-S45-Y3-(10|10)</c:v>
                  </c:pt>
                  <c:pt idx="451">
                    <c:v>10AZ-P76-A5-SHF-S45-Y3-(10|10)</c:v>
                  </c:pt>
                  <c:pt idx="452">
                    <c:v>10AZ-P76-A5-SHF-S45-Y3-(10|10)</c:v>
                  </c:pt>
                  <c:pt idx="453">
                    <c:v>10AZ-P76-A5-SHF-S45-Y3-(10|10)</c:v>
                  </c:pt>
                  <c:pt idx="454">
                    <c:v>10AZ-P76-A5-SHF-S45-Y3-(10|10)</c:v>
                  </c:pt>
                  <c:pt idx="455">
                    <c:v>10AZ-P76-A5-SHF-S45-Y3-(10|10)</c:v>
                  </c:pt>
                  <c:pt idx="456">
                    <c:v>10AZ-P76-A5-SHF-S45-Y3-(10|10)</c:v>
                  </c:pt>
                  <c:pt idx="457">
                    <c:v>10AZ-P76-A5-SHF-S45-Y3-(10|10)</c:v>
                  </c:pt>
                  <c:pt idx="458">
                    <c:v>10AZ-P76-A5-SHF-S45-Y3-(10|10)</c:v>
                  </c:pt>
                  <c:pt idx="459">
                    <c:v>10AZ-P76-A5-SHF-S45-Y3-(10|10)</c:v>
                  </c:pt>
                  <c:pt idx="460">
                    <c:v>10AZ-P76-A5-SHF-S45-Y3-(10|10)</c:v>
                  </c:pt>
                  <c:pt idx="461">
                    <c:v>10AZ-P76-A5-SHF-S45-Y3-(10|10)</c:v>
                  </c:pt>
                  <c:pt idx="462">
                    <c:v>10AZ-P76-A5-SHF-S45-Y3-(10|10)</c:v>
                  </c:pt>
                  <c:pt idx="463">
                    <c:v>10AZ-P76-A5-SHF-S45-Y3-(10|10)</c:v>
                  </c:pt>
                  <c:pt idx="464">
                    <c:v>10AZ-P76-A5-SHF-S45-Y3-(10|10)</c:v>
                  </c:pt>
                  <c:pt idx="465">
                    <c:v>10AZ-P76-A5-SHF-S45-Y3-(10|10)</c:v>
                  </c:pt>
                  <c:pt idx="466">
                    <c:v>10AZ-P76-A5-SHF-S45-Y3-(10|10)</c:v>
                  </c:pt>
                  <c:pt idx="467">
                    <c:v>10AZ-P76-A5-SHF-S45-Y3-(10|10)</c:v>
                  </c:pt>
                  <c:pt idx="468">
                    <c:v>10AZ-P76-A5-SHF-S45-Y3-(10|10)</c:v>
                  </c:pt>
                  <c:pt idx="469">
                    <c:v>10AZ-P76-A5-SHF-S45-Y3-(10|10)</c:v>
                  </c:pt>
                  <c:pt idx="470">
                    <c:v>10AZ-P76-A5-SHF-S45-Y3-(10|10)</c:v>
                  </c:pt>
                  <c:pt idx="471">
                    <c:v>10AZ-P76-A5-SHF-S45-Y3-(10|10)</c:v>
                  </c:pt>
                  <c:pt idx="472">
                    <c:v>10AZ-P80-A5-SHF-S45-Y3-(10|10|47)</c:v>
                  </c:pt>
                  <c:pt idx="473">
                    <c:v>10AZ-P80-A5-SHF-S45-Y3-(10|10|47)</c:v>
                  </c:pt>
                  <c:pt idx="474">
                    <c:v>10AZ-P80-A5-SHF-S45-Y3-(10|10|47)</c:v>
                  </c:pt>
                  <c:pt idx="475">
                    <c:v>10AZ-P80-A5-SHF-S45-Y3-(10|10|47)</c:v>
                  </c:pt>
                  <c:pt idx="476">
                    <c:v>10AZ-P80-A5-SHF-S45-Y3-(10|10|47)</c:v>
                  </c:pt>
                  <c:pt idx="477">
                    <c:v>10AZ-P80-A5-SHF-S45-Y3-(10|10|47)</c:v>
                  </c:pt>
                  <c:pt idx="478">
                    <c:v>10AZ-P80-A5-SHF-S45-Y3-(10|10|47)</c:v>
                  </c:pt>
                  <c:pt idx="479">
                    <c:v>10AZ-P80-A5-SHF-S45-Y3-(10|10|47)</c:v>
                  </c:pt>
                  <c:pt idx="480">
                    <c:v>10AZ-P80-A5-SHF-S45-Y3-(10|10|47)</c:v>
                  </c:pt>
                  <c:pt idx="481">
                    <c:v>10AZ-P80-A5-SHF-S45-Y3-(10|10|47)</c:v>
                  </c:pt>
                  <c:pt idx="482">
                    <c:v>10AZ-P80-A5-SHF-S45-Y3-(10|10|47)</c:v>
                  </c:pt>
                  <c:pt idx="483">
                    <c:v>10AZ-P80-A5-SHF-S45-Y3-(10|10|47)</c:v>
                  </c:pt>
                  <c:pt idx="484">
                    <c:v>10AZ-P80-A5-SHF-S45-Y3-(10|10|47)</c:v>
                  </c:pt>
                  <c:pt idx="485">
                    <c:v>10AZ-P80-A5-SHF-S45-Y3-(10|10|47)</c:v>
                  </c:pt>
                  <c:pt idx="486">
                    <c:v>10AZ-P80-A5-SHF-S45-Y3-(10|10|47)</c:v>
                  </c:pt>
                  <c:pt idx="487">
                    <c:v>10AZ-P80-A5-SHF-S45-Y3-(10|10|47)</c:v>
                  </c:pt>
                  <c:pt idx="488">
                    <c:v>10AZ-P80-A5-SHF-S45-Y3-(10|10|47)</c:v>
                  </c:pt>
                  <c:pt idx="489">
                    <c:v>10AZ-P80-A5-SHF-S45-Y3-(10|10|47)</c:v>
                  </c:pt>
                  <c:pt idx="490">
                    <c:v>10AZ-P80-A5-SHF-S45-Y3-(10|10|47)</c:v>
                  </c:pt>
                  <c:pt idx="491">
                    <c:v>10AZ-P80-A5-SHF-S45-Y3-(10|10|47)</c:v>
                  </c:pt>
                  <c:pt idx="492">
                    <c:v>10AZ-P80-A5-SHF-S45-Y3-(10|10|47)</c:v>
                  </c:pt>
                  <c:pt idx="493">
                    <c:v>10AZ-P80-A5-SHF-S45-Y3-(10|10|47)</c:v>
                  </c:pt>
                  <c:pt idx="494">
                    <c:v>10AZ-P80-A5-SHF-S45-Y3-(10|10|47)</c:v>
                  </c:pt>
                  <c:pt idx="495">
                    <c:v>10AZ-P80-A5-SHF-S45-Y3-(10|10|47)</c:v>
                  </c:pt>
                  <c:pt idx="496">
                    <c:v>10AZ-P80-A5-SHF-S45-Y3-(10|10|47)</c:v>
                  </c:pt>
                  <c:pt idx="497">
                    <c:v>10AZ-P80-A5-SHF-S45-Y3-(10|10|47)</c:v>
                  </c:pt>
                  <c:pt idx="498">
                    <c:v>10AZ-P80-A5-SHF-S45-Y3-(10|10|47)</c:v>
                  </c:pt>
                  <c:pt idx="499">
                    <c:v>10AZ-P80-A5-SHF-S45-Y3-(10|10|47)</c:v>
                  </c:pt>
                  <c:pt idx="500">
                    <c:v>10AZ-P80-A5-SHF-S45-Y3-(10|10|47)</c:v>
                  </c:pt>
                  <c:pt idx="501">
                    <c:v>10AZ-P80-A5-SHF-S45-Y3-(10|10|47)</c:v>
                  </c:pt>
                  <c:pt idx="502">
                    <c:v>10AZ-P80-A5-SHF-S45-Y3-(10|10|47)</c:v>
                  </c:pt>
                  <c:pt idx="503">
                    <c:v>10AZ-P80-A5-SHF-S45-Y3-(10|10|47)</c:v>
                  </c:pt>
                  <c:pt idx="504">
                    <c:v>10AZ-P80-A5-SHF-S45-Y3-(10|10|47)</c:v>
                  </c:pt>
                  <c:pt idx="505">
                    <c:v>10AZ-P80-A5-SHF-S45-Y3-(10|10|47)</c:v>
                  </c:pt>
                  <c:pt idx="506">
                    <c:v>10AZ-P80-A5-SHF-S45-Y3-(10|10|47)</c:v>
                  </c:pt>
                  <c:pt idx="507">
                    <c:v>10AZ-P80-A5-SHF-S45-Y3-(10|10|47)</c:v>
                  </c:pt>
                  <c:pt idx="508">
                    <c:v>10AZ-P80-A5-SHF-S45-Y3-(10|10|47)</c:v>
                  </c:pt>
                  <c:pt idx="509">
                    <c:v>10AZ-P80-A5-SHF-S45-Y3-(10|10|47)</c:v>
                  </c:pt>
                  <c:pt idx="510">
                    <c:v>10AZ-P80-A5-SHF-S45-Y3-(10|10|47)</c:v>
                  </c:pt>
                  <c:pt idx="511">
                    <c:v>10AZ-P80-A5-SHF-S45-Y3-(10|10|47)</c:v>
                  </c:pt>
                  <c:pt idx="512">
                    <c:v>10AZ-P80-A5-SHF-S45-Y3-(10|10|47)</c:v>
                  </c:pt>
                  <c:pt idx="513">
                    <c:v>10AZ-P80-A5-SHF-S45-Y3-(10|10|47)</c:v>
                  </c:pt>
                  <c:pt idx="514">
                    <c:v>10AZ-P80-A5-SHF-S45-Y3-(10|10|47)</c:v>
                  </c:pt>
                  <c:pt idx="515">
                    <c:v>10AZ-P80-A5-SHF-S45-Y3-(10|10|47)</c:v>
                  </c:pt>
                </c:lvl>
                <c:lvl>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pt idx="17">
                    <c:v>70</c:v>
                  </c:pt>
                  <c:pt idx="18">
                    <c:v>70</c:v>
                  </c:pt>
                  <c:pt idx="19">
                    <c:v>70</c:v>
                  </c:pt>
                  <c:pt idx="20">
                    <c:v>70</c:v>
                  </c:pt>
                  <c:pt idx="21">
                    <c:v>70</c:v>
                  </c:pt>
                  <c:pt idx="22">
                    <c:v>70</c:v>
                  </c:pt>
                  <c:pt idx="23">
                    <c:v>70</c:v>
                  </c:pt>
                  <c:pt idx="24">
                    <c:v>70</c:v>
                  </c:pt>
                  <c:pt idx="25">
                    <c:v>70</c:v>
                  </c:pt>
                  <c:pt idx="26">
                    <c:v>70</c:v>
                  </c:pt>
                  <c:pt idx="27">
                    <c:v>70</c:v>
                  </c:pt>
                  <c:pt idx="28">
                    <c:v>70</c:v>
                  </c:pt>
                  <c:pt idx="29">
                    <c:v>70</c:v>
                  </c:pt>
                  <c:pt idx="30">
                    <c:v>70</c:v>
                  </c:pt>
                  <c:pt idx="31">
                    <c:v>70</c:v>
                  </c:pt>
                  <c:pt idx="32">
                    <c:v>70</c:v>
                  </c:pt>
                  <c:pt idx="33">
                    <c:v>70</c:v>
                  </c:pt>
                  <c:pt idx="34">
                    <c:v>70</c:v>
                  </c:pt>
                  <c:pt idx="35">
                    <c:v>70</c:v>
                  </c:pt>
                  <c:pt idx="36">
                    <c:v>70</c:v>
                  </c:pt>
                  <c:pt idx="37">
                    <c:v>70</c:v>
                  </c:pt>
                  <c:pt idx="38">
                    <c:v>70</c:v>
                  </c:pt>
                  <c:pt idx="39">
                    <c:v>70</c:v>
                  </c:pt>
                  <c:pt idx="40">
                    <c:v>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70</c:v>
                  </c:pt>
                  <c:pt idx="108">
                    <c:v>70</c:v>
                  </c:pt>
                  <c:pt idx="109">
                    <c:v>70</c:v>
                  </c:pt>
                  <c:pt idx="110">
                    <c:v>70</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70</c:v>
                  </c:pt>
                  <c:pt idx="138">
                    <c:v>70</c:v>
                  </c:pt>
                  <c:pt idx="139">
                    <c:v>70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lvl>
                <c:lvl>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2</c:v>
                  </c:pt>
                  <c:pt idx="141">
                    <c:v>2</c:v>
                  </c:pt>
                  <c:pt idx="142">
                    <c:v>2</c:v>
                  </c:pt>
                  <c:pt idx="143">
                    <c:v>2</c:v>
                  </c:pt>
                  <c:pt idx="144">
                    <c:v>2</c:v>
                  </c:pt>
                  <c:pt idx="145">
                    <c:v>2</c:v>
                  </c:pt>
                  <c:pt idx="146">
                    <c:v>2</c:v>
                  </c:pt>
                  <c:pt idx="147">
                    <c:v>2</c:v>
                  </c:pt>
                  <c:pt idx="148">
                    <c:v>2</c:v>
                  </c:pt>
                  <c:pt idx="149">
                    <c:v>2</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2</c:v>
                  </c:pt>
                  <c:pt idx="169">
                    <c:v>2</c:v>
                  </c:pt>
                  <c:pt idx="170">
                    <c:v>2</c:v>
                  </c:pt>
                  <c:pt idx="171">
                    <c:v>2</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2</c:v>
                  </c:pt>
                  <c:pt idx="186">
                    <c:v>2</c:v>
                  </c:pt>
                  <c:pt idx="187">
                    <c:v>2</c:v>
                  </c:pt>
                  <c:pt idx="188">
                    <c:v>2</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2</c:v>
                  </c:pt>
                  <c:pt idx="206">
                    <c:v>2</c:v>
                  </c:pt>
                  <c:pt idx="207">
                    <c:v>2</c:v>
                  </c:pt>
                  <c:pt idx="208">
                    <c:v>2</c:v>
                  </c:pt>
                  <c:pt idx="209">
                    <c:v>2</c:v>
                  </c:pt>
                  <c:pt idx="210">
                    <c:v>2</c:v>
                  </c:pt>
                  <c:pt idx="211">
                    <c:v>2</c:v>
                  </c:pt>
                  <c:pt idx="212">
                    <c:v>2</c:v>
                  </c:pt>
                  <c:pt idx="213">
                    <c:v>2</c:v>
                  </c:pt>
                  <c:pt idx="214">
                    <c:v>2</c:v>
                  </c:pt>
                  <c:pt idx="215">
                    <c:v>2</c:v>
                  </c:pt>
                  <c:pt idx="216">
                    <c:v>2</c:v>
                  </c:pt>
                  <c:pt idx="217">
                    <c:v>2</c:v>
                  </c:pt>
                  <c:pt idx="218">
                    <c:v>2</c:v>
                  </c:pt>
                  <c:pt idx="219">
                    <c:v>2</c:v>
                  </c:pt>
                  <c:pt idx="220">
                    <c:v>2</c:v>
                  </c:pt>
                  <c:pt idx="221">
                    <c:v>2</c:v>
                  </c:pt>
                  <c:pt idx="222">
                    <c:v>2</c:v>
                  </c:pt>
                  <c:pt idx="223">
                    <c:v>2</c:v>
                  </c:pt>
                  <c:pt idx="224">
                    <c:v>2</c:v>
                  </c:pt>
                  <c:pt idx="225">
                    <c:v>2</c:v>
                  </c:pt>
                  <c:pt idx="226">
                    <c:v>2</c:v>
                  </c:pt>
                  <c:pt idx="227">
                    <c:v>2</c:v>
                  </c:pt>
                  <c:pt idx="228">
                    <c:v>2</c:v>
                  </c:pt>
                  <c:pt idx="229">
                    <c:v>2</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2</c:v>
                  </c:pt>
                  <c:pt idx="244">
                    <c:v>2</c:v>
                  </c:pt>
                  <c:pt idx="245">
                    <c:v>2</c:v>
                  </c:pt>
                  <c:pt idx="246">
                    <c:v>2</c:v>
                  </c:pt>
                  <c:pt idx="247">
                    <c:v>2</c:v>
                  </c:pt>
                  <c:pt idx="248">
                    <c:v>2</c:v>
                  </c:pt>
                  <c:pt idx="249">
                    <c:v>2</c:v>
                  </c:pt>
                  <c:pt idx="250">
                    <c:v>2</c:v>
                  </c:pt>
                  <c:pt idx="251">
                    <c:v>2</c:v>
                  </c:pt>
                  <c:pt idx="252">
                    <c:v>2</c:v>
                  </c:pt>
                  <c:pt idx="253">
                    <c:v>2</c:v>
                  </c:pt>
                  <c:pt idx="254">
                    <c:v>2</c:v>
                  </c:pt>
                  <c:pt idx="255">
                    <c:v>2</c:v>
                  </c:pt>
                  <c:pt idx="256">
                    <c:v>2</c:v>
                  </c:pt>
                  <c:pt idx="257">
                    <c:v>2</c:v>
                  </c:pt>
                  <c:pt idx="258">
                    <c:v>2</c:v>
                  </c:pt>
                  <c:pt idx="259">
                    <c:v>2</c:v>
                  </c:pt>
                  <c:pt idx="260">
                    <c:v>2</c:v>
                  </c:pt>
                  <c:pt idx="261">
                    <c:v>2</c:v>
                  </c:pt>
                  <c:pt idx="262">
                    <c:v>2</c:v>
                  </c:pt>
                  <c:pt idx="263">
                    <c:v>2</c:v>
                  </c:pt>
                  <c:pt idx="264">
                    <c:v>2</c:v>
                  </c:pt>
                  <c:pt idx="265">
                    <c:v>2</c:v>
                  </c:pt>
                  <c:pt idx="266">
                    <c:v>2</c:v>
                  </c:pt>
                  <c:pt idx="267">
                    <c:v>2</c:v>
                  </c:pt>
                  <c:pt idx="268">
                    <c:v>2</c:v>
                  </c:pt>
                  <c:pt idx="269">
                    <c:v>2</c:v>
                  </c:pt>
                  <c:pt idx="270">
                    <c:v>2</c:v>
                  </c:pt>
                  <c:pt idx="271">
                    <c:v>2</c:v>
                  </c:pt>
                  <c:pt idx="272">
                    <c:v>2</c:v>
                  </c:pt>
                  <c:pt idx="273">
                    <c:v>2</c:v>
                  </c:pt>
                  <c:pt idx="274">
                    <c:v>2</c:v>
                  </c:pt>
                  <c:pt idx="275">
                    <c:v>2</c:v>
                  </c:pt>
                  <c:pt idx="276">
                    <c:v>2</c:v>
                  </c:pt>
                  <c:pt idx="277">
                    <c:v>2</c:v>
                  </c:pt>
                  <c:pt idx="278">
                    <c:v>2</c:v>
                  </c:pt>
                  <c:pt idx="279">
                    <c:v>2</c:v>
                  </c:pt>
                  <c:pt idx="280">
                    <c:v>2</c:v>
                  </c:pt>
                  <c:pt idx="281">
                    <c:v>2</c:v>
                  </c:pt>
                  <c:pt idx="282">
                    <c:v>2</c:v>
                  </c:pt>
                  <c:pt idx="283">
                    <c:v>2</c:v>
                  </c:pt>
                  <c:pt idx="284">
                    <c:v>2</c:v>
                  </c:pt>
                  <c:pt idx="285">
                    <c:v>2</c:v>
                  </c:pt>
                  <c:pt idx="286">
                    <c:v>2</c:v>
                  </c:pt>
                  <c:pt idx="287">
                    <c:v>2</c:v>
                  </c:pt>
                  <c:pt idx="288">
                    <c:v>2</c:v>
                  </c:pt>
                  <c:pt idx="289">
                    <c:v>2</c:v>
                  </c:pt>
                  <c:pt idx="290">
                    <c:v>2</c:v>
                  </c:pt>
                  <c:pt idx="291">
                    <c:v>2</c:v>
                  </c:pt>
                  <c:pt idx="292">
                    <c:v>2</c:v>
                  </c:pt>
                  <c:pt idx="293">
                    <c:v>2</c:v>
                  </c:pt>
                  <c:pt idx="294">
                    <c:v>2</c:v>
                  </c:pt>
                  <c:pt idx="295">
                    <c:v>2</c:v>
                  </c:pt>
                  <c:pt idx="296">
                    <c:v>2</c:v>
                  </c:pt>
                  <c:pt idx="297">
                    <c:v>2</c:v>
                  </c:pt>
                  <c:pt idx="298">
                    <c:v>2</c:v>
                  </c:pt>
                  <c:pt idx="299">
                    <c:v>2</c:v>
                  </c:pt>
                  <c:pt idx="300">
                    <c:v>2</c:v>
                  </c:pt>
                  <c:pt idx="301">
                    <c:v>2</c:v>
                  </c:pt>
                  <c:pt idx="302">
                    <c:v>2</c:v>
                  </c:pt>
                  <c:pt idx="303">
                    <c:v>2</c:v>
                  </c:pt>
                  <c:pt idx="304">
                    <c:v>2</c:v>
                  </c:pt>
                  <c:pt idx="305">
                    <c:v>2</c:v>
                  </c:pt>
                  <c:pt idx="306">
                    <c:v>2</c:v>
                  </c:pt>
                  <c:pt idx="307">
                    <c:v>2</c:v>
                  </c:pt>
                  <c:pt idx="308">
                    <c:v>2</c:v>
                  </c:pt>
                  <c:pt idx="309">
                    <c:v>2</c:v>
                  </c:pt>
                  <c:pt idx="310">
                    <c:v>2</c:v>
                  </c:pt>
                  <c:pt idx="311">
                    <c:v>2</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2</c:v>
                  </c:pt>
                  <c:pt idx="327">
                    <c:v>2</c:v>
                  </c:pt>
                  <c:pt idx="328">
                    <c:v>2</c:v>
                  </c:pt>
                  <c:pt idx="329">
                    <c:v>2</c:v>
                  </c:pt>
                  <c:pt idx="330">
                    <c:v>2</c:v>
                  </c:pt>
                  <c:pt idx="331">
                    <c:v>2</c:v>
                  </c:pt>
                  <c:pt idx="332">
                    <c:v>2</c:v>
                  </c:pt>
                  <c:pt idx="333">
                    <c:v>2</c:v>
                  </c:pt>
                  <c:pt idx="334">
                    <c:v>2</c:v>
                  </c:pt>
                  <c:pt idx="335">
                    <c:v>2</c:v>
                  </c:pt>
                  <c:pt idx="336">
                    <c:v>2</c:v>
                  </c:pt>
                  <c:pt idx="337">
                    <c:v>2</c:v>
                  </c:pt>
                  <c:pt idx="338">
                    <c:v>2</c:v>
                  </c:pt>
                  <c:pt idx="339">
                    <c:v>2</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lvl>
                <c:lvl>
                  <c:pt idx="0">
                    <c:v>10|10|70</c:v>
                  </c:pt>
                  <c:pt idx="1">
                    <c:v>10|10|70</c:v>
                  </c:pt>
                  <c:pt idx="2">
                    <c:v>10|10|70</c:v>
                  </c:pt>
                  <c:pt idx="3">
                    <c:v>10|10|70</c:v>
                  </c:pt>
                  <c:pt idx="4">
                    <c:v>10|10|70</c:v>
                  </c:pt>
                  <c:pt idx="5">
                    <c:v>10|10|70</c:v>
                  </c:pt>
                  <c:pt idx="6">
                    <c:v>10|10|70</c:v>
                  </c:pt>
                  <c:pt idx="7">
                    <c:v>10|10|70</c:v>
                  </c:pt>
                  <c:pt idx="8">
                    <c:v>10|10|70</c:v>
                  </c:pt>
                  <c:pt idx="9">
                    <c:v>10|10|70</c:v>
                  </c:pt>
                  <c:pt idx="10">
                    <c:v>10|10|70</c:v>
                  </c:pt>
                  <c:pt idx="11">
                    <c:v>10|10|70</c:v>
                  </c:pt>
                  <c:pt idx="12">
                    <c:v>10|10|70</c:v>
                  </c:pt>
                  <c:pt idx="13">
                    <c:v>10|10|70</c:v>
                  </c:pt>
                  <c:pt idx="14">
                    <c:v>10|10|70</c:v>
                  </c:pt>
                  <c:pt idx="15">
                    <c:v>10|10|70</c:v>
                  </c:pt>
                  <c:pt idx="16">
                    <c:v>10|10|70</c:v>
                  </c:pt>
                  <c:pt idx="17">
                    <c:v>10|10|70</c:v>
                  </c:pt>
                  <c:pt idx="18">
                    <c:v>10|10|70</c:v>
                  </c:pt>
                  <c:pt idx="19">
                    <c:v>10|10|70</c:v>
                  </c:pt>
                  <c:pt idx="20">
                    <c:v>10|10|70</c:v>
                  </c:pt>
                  <c:pt idx="21">
                    <c:v>10|10|70</c:v>
                  </c:pt>
                  <c:pt idx="22">
                    <c:v>10|10|70</c:v>
                  </c:pt>
                  <c:pt idx="23">
                    <c:v>10|10|70</c:v>
                  </c:pt>
                  <c:pt idx="24">
                    <c:v>10|10|70</c:v>
                  </c:pt>
                  <c:pt idx="25">
                    <c:v>10|10|70</c:v>
                  </c:pt>
                  <c:pt idx="26">
                    <c:v>10|10|70</c:v>
                  </c:pt>
                  <c:pt idx="27">
                    <c:v>10|10|70</c:v>
                  </c:pt>
                  <c:pt idx="28">
                    <c:v>10|10|70</c:v>
                  </c:pt>
                  <c:pt idx="29">
                    <c:v>10|10|70</c:v>
                  </c:pt>
                  <c:pt idx="30">
                    <c:v>10|10|70</c:v>
                  </c:pt>
                  <c:pt idx="31">
                    <c:v>10|10|70</c:v>
                  </c:pt>
                  <c:pt idx="32">
                    <c:v>10|10|70</c:v>
                  </c:pt>
                  <c:pt idx="33">
                    <c:v>10|10|70</c:v>
                  </c:pt>
                  <c:pt idx="34">
                    <c:v>10|10|70</c:v>
                  </c:pt>
                  <c:pt idx="35">
                    <c:v>10|10|70</c:v>
                  </c:pt>
                  <c:pt idx="36">
                    <c:v>10|10|70</c:v>
                  </c:pt>
                  <c:pt idx="37">
                    <c:v>10|10|70</c:v>
                  </c:pt>
                  <c:pt idx="38">
                    <c:v>10|10|70</c:v>
                  </c:pt>
                  <c:pt idx="39">
                    <c:v>10|10|70</c:v>
                  </c:pt>
                  <c:pt idx="40">
                    <c:v>10|10|70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10|10</c:v>
                  </c:pt>
                  <c:pt idx="75">
                    <c:v>10|10</c:v>
                  </c:pt>
                  <c:pt idx="76">
                    <c:v>10|10</c:v>
                  </c:pt>
                  <c:pt idx="77">
                    <c:v>10|10</c:v>
                  </c:pt>
                  <c:pt idx="78">
                    <c:v>10|10</c:v>
                  </c:pt>
                  <c:pt idx="79">
                    <c:v>10|10</c:v>
                  </c:pt>
                  <c:pt idx="80">
                    <c:v>10|10</c:v>
                  </c:pt>
                  <c:pt idx="81">
                    <c:v>10|10</c:v>
                  </c:pt>
                  <c:pt idx="82">
                    <c:v>10|10</c:v>
                  </c:pt>
                  <c:pt idx="83">
                    <c:v>10|10</c:v>
                  </c:pt>
                  <c:pt idx="84">
                    <c:v>10|10</c:v>
                  </c:pt>
                  <c:pt idx="85">
                    <c:v>10|10</c:v>
                  </c:pt>
                  <c:pt idx="86">
                    <c:v>10|10</c:v>
                  </c:pt>
                  <c:pt idx="87">
                    <c:v>10|10</c:v>
                  </c:pt>
                  <c:pt idx="88">
                    <c:v>10|10</c:v>
                  </c:pt>
                  <c:pt idx="89">
                    <c:v>10|10</c:v>
                  </c:pt>
                  <c:pt idx="90">
                    <c:v>10|10</c:v>
                  </c:pt>
                  <c:pt idx="91">
                    <c:v>10|10</c:v>
                  </c:pt>
                  <c:pt idx="92">
                    <c:v>10|10</c:v>
                  </c:pt>
                  <c:pt idx="93">
                    <c:v>10|10</c:v>
                  </c:pt>
                  <c:pt idx="94">
                    <c:v>10|10</c:v>
                  </c:pt>
                  <c:pt idx="95">
                    <c:v>10|10</c:v>
                  </c:pt>
                  <c:pt idx="96">
                    <c:v>10|10</c:v>
                  </c:pt>
                  <c:pt idx="97">
                    <c:v>10|10</c:v>
                  </c:pt>
                  <c:pt idx="98">
                    <c:v>10|10</c:v>
                  </c:pt>
                  <c:pt idx="99">
                    <c:v>10|10</c:v>
                  </c:pt>
                  <c:pt idx="100">
                    <c:v>10|10</c:v>
                  </c:pt>
                  <c:pt idx="101">
                    <c:v>10|10</c:v>
                  </c:pt>
                  <c:pt idx="102">
                    <c:v>10|10</c:v>
                  </c:pt>
                  <c:pt idx="103">
                    <c:v>10|10</c:v>
                  </c:pt>
                  <c:pt idx="104">
                    <c:v>10|10</c:v>
                  </c:pt>
                  <c:pt idx="105">
                    <c:v>10|10</c:v>
                  </c:pt>
                  <c:pt idx="106">
                    <c:v>10|10</c:v>
                  </c:pt>
                  <c:pt idx="107">
                    <c:v>10|10|70</c:v>
                  </c:pt>
                  <c:pt idx="108">
                    <c:v>10|10|70</c:v>
                  </c:pt>
                  <c:pt idx="109">
                    <c:v>10|10|70</c:v>
                  </c:pt>
                  <c:pt idx="110">
                    <c:v>10|10|70</c:v>
                  </c:pt>
                  <c:pt idx="111">
                    <c:v>10|10|70</c:v>
                  </c:pt>
                  <c:pt idx="112">
                    <c:v>10|10|70</c:v>
                  </c:pt>
                  <c:pt idx="113">
                    <c:v>10|10|70</c:v>
                  </c:pt>
                  <c:pt idx="114">
                    <c:v>10|10|70</c:v>
                  </c:pt>
                  <c:pt idx="115">
                    <c:v>10|10|70</c:v>
                  </c:pt>
                  <c:pt idx="116">
                    <c:v>10|10|70</c:v>
                  </c:pt>
                  <c:pt idx="117">
                    <c:v>10|10|70</c:v>
                  </c:pt>
                  <c:pt idx="118">
                    <c:v>10|10|70</c:v>
                  </c:pt>
                  <c:pt idx="119">
                    <c:v>10|10|70</c:v>
                  </c:pt>
                  <c:pt idx="120">
                    <c:v>10|10|70</c:v>
                  </c:pt>
                  <c:pt idx="121">
                    <c:v>10|10|70</c:v>
                  </c:pt>
                  <c:pt idx="122">
                    <c:v>10|10|70</c:v>
                  </c:pt>
                  <c:pt idx="123">
                    <c:v>10|10|70</c:v>
                  </c:pt>
                  <c:pt idx="124">
                    <c:v>10|10|70</c:v>
                  </c:pt>
                  <c:pt idx="125">
                    <c:v>10|10|70</c:v>
                  </c:pt>
                  <c:pt idx="126">
                    <c:v>10|10|70</c:v>
                  </c:pt>
                  <c:pt idx="127">
                    <c:v>10|10|70</c:v>
                  </c:pt>
                  <c:pt idx="128">
                    <c:v>10|10|70</c:v>
                  </c:pt>
                  <c:pt idx="129">
                    <c:v>10|10|70</c:v>
                  </c:pt>
                  <c:pt idx="130">
                    <c:v>10|10|70</c:v>
                  </c:pt>
                  <c:pt idx="131">
                    <c:v>10|10|70</c:v>
                  </c:pt>
                  <c:pt idx="132">
                    <c:v>10|10|70</c:v>
                  </c:pt>
                  <c:pt idx="133">
                    <c:v>10|10|70</c:v>
                  </c:pt>
                  <c:pt idx="134">
                    <c:v>10|10|70</c:v>
                  </c:pt>
                  <c:pt idx="135">
                    <c:v>10|10|70</c:v>
                  </c:pt>
                  <c:pt idx="136">
                    <c:v>10|10|70</c:v>
                  </c:pt>
                  <c:pt idx="137">
                    <c:v>10|10|70</c:v>
                  </c:pt>
                  <c:pt idx="138">
                    <c:v>10|10|70</c:v>
                  </c:pt>
                  <c:pt idx="139">
                    <c:v>10|10|70</c:v>
                  </c:pt>
                  <c:pt idx="140">
                    <c:v>2|2</c:v>
                  </c:pt>
                  <c:pt idx="141">
                    <c:v>2|2</c:v>
                  </c:pt>
                  <c:pt idx="142">
                    <c:v>2|2</c:v>
                  </c:pt>
                  <c:pt idx="143">
                    <c:v>2|2</c:v>
                  </c:pt>
                  <c:pt idx="144">
                    <c:v>2|2</c:v>
                  </c:pt>
                  <c:pt idx="145">
                    <c:v>2|2</c:v>
                  </c:pt>
                  <c:pt idx="146">
                    <c:v>2|2</c:v>
                  </c:pt>
                  <c:pt idx="147">
                    <c:v>2|2</c:v>
                  </c:pt>
                  <c:pt idx="148">
                    <c:v>2|2</c:v>
                  </c:pt>
                  <c:pt idx="149">
                    <c:v>2|2</c:v>
                  </c:pt>
                  <c:pt idx="150">
                    <c:v>2|2</c:v>
                  </c:pt>
                  <c:pt idx="151">
                    <c:v>2|2</c:v>
                  </c:pt>
                  <c:pt idx="152">
                    <c:v>2|2</c:v>
                  </c:pt>
                  <c:pt idx="153">
                    <c:v>2|2</c:v>
                  </c:pt>
                  <c:pt idx="154">
                    <c:v>2|2</c:v>
                  </c:pt>
                  <c:pt idx="155">
                    <c:v>2|2</c:v>
                  </c:pt>
                  <c:pt idx="156">
                    <c:v>2|2</c:v>
                  </c:pt>
                  <c:pt idx="157">
                    <c:v>2|2</c:v>
                  </c:pt>
                  <c:pt idx="158">
                    <c:v>2|2</c:v>
                  </c:pt>
                  <c:pt idx="159">
                    <c:v>2|2</c:v>
                  </c:pt>
                  <c:pt idx="160">
                    <c:v>2|2</c:v>
                  </c:pt>
                  <c:pt idx="161">
                    <c:v>2|2</c:v>
                  </c:pt>
                  <c:pt idx="162">
                    <c:v>2|2</c:v>
                  </c:pt>
                  <c:pt idx="163">
                    <c:v>2|2</c:v>
                  </c:pt>
                  <c:pt idx="164">
                    <c:v>2|2</c:v>
                  </c:pt>
                  <c:pt idx="165">
                    <c:v>2|2</c:v>
                  </c:pt>
                  <c:pt idx="166">
                    <c:v>2|2</c:v>
                  </c:pt>
                  <c:pt idx="167">
                    <c:v>2|2</c:v>
                  </c:pt>
                  <c:pt idx="168">
                    <c:v>2|2</c:v>
                  </c:pt>
                  <c:pt idx="169">
                    <c:v>2|2</c:v>
                  </c:pt>
                  <c:pt idx="170">
                    <c:v>2|2</c:v>
                  </c:pt>
                  <c:pt idx="171">
                    <c:v>2|2</c:v>
                  </c:pt>
                  <c:pt idx="172">
                    <c:v>2|2</c:v>
                  </c:pt>
                  <c:pt idx="173">
                    <c:v>2|2</c:v>
                  </c:pt>
                  <c:pt idx="174">
                    <c:v>2|2</c:v>
                  </c:pt>
                  <c:pt idx="175">
                    <c:v>2|2</c:v>
                  </c:pt>
                  <c:pt idx="176">
                    <c:v>2|2</c:v>
                  </c:pt>
                  <c:pt idx="177">
                    <c:v>2|2</c:v>
                  </c:pt>
                  <c:pt idx="178">
                    <c:v>2|2</c:v>
                  </c:pt>
                  <c:pt idx="179">
                    <c:v>2|2</c:v>
                  </c:pt>
                  <c:pt idx="180">
                    <c:v>2|2</c:v>
                  </c:pt>
                  <c:pt idx="181">
                    <c:v>2|2</c:v>
                  </c:pt>
                  <c:pt idx="182">
                    <c:v>2|2</c:v>
                  </c:pt>
                  <c:pt idx="183">
                    <c:v>2|2</c:v>
                  </c:pt>
                  <c:pt idx="184">
                    <c:v>2|2</c:v>
                  </c:pt>
                  <c:pt idx="185">
                    <c:v>2|2</c:v>
                  </c:pt>
                  <c:pt idx="186">
                    <c:v>2|2</c:v>
                  </c:pt>
                  <c:pt idx="187">
                    <c:v>2|2</c:v>
                  </c:pt>
                  <c:pt idx="188">
                    <c:v>2|2</c:v>
                  </c:pt>
                  <c:pt idx="189">
                    <c:v>2|2</c:v>
                  </c:pt>
                  <c:pt idx="190">
                    <c:v>2|2</c:v>
                  </c:pt>
                  <c:pt idx="191">
                    <c:v>2|2</c:v>
                  </c:pt>
                  <c:pt idx="192">
                    <c:v>2|2</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2|2</c:v>
                  </c:pt>
                  <c:pt idx="240">
                    <c:v>2|2</c:v>
                  </c:pt>
                  <c:pt idx="241">
                    <c:v>2|2</c:v>
                  </c:pt>
                  <c:pt idx="242">
                    <c:v>2|2</c:v>
                  </c:pt>
                  <c:pt idx="243">
                    <c:v>2|2</c:v>
                  </c:pt>
                  <c:pt idx="244">
                    <c:v>2|2</c:v>
                  </c:pt>
                  <c:pt idx="245">
                    <c:v>2|2</c:v>
                  </c:pt>
                  <c:pt idx="246">
                    <c:v>2|2</c:v>
                  </c:pt>
                  <c:pt idx="247">
                    <c:v>2|2</c:v>
                  </c:pt>
                  <c:pt idx="248">
                    <c:v>2|2</c:v>
                  </c:pt>
                  <c:pt idx="249">
                    <c:v>2|2</c:v>
                  </c:pt>
                  <c:pt idx="250">
                    <c:v>2|2</c:v>
                  </c:pt>
                  <c:pt idx="251">
                    <c:v>2|2</c:v>
                  </c:pt>
                  <c:pt idx="252">
                    <c:v>2|2</c:v>
                  </c:pt>
                  <c:pt idx="253">
                    <c:v>2|2</c:v>
                  </c:pt>
                  <c:pt idx="254">
                    <c:v>2|2</c:v>
                  </c:pt>
                  <c:pt idx="255">
                    <c:v>2|2</c:v>
                  </c:pt>
                  <c:pt idx="256">
                    <c:v>2|2</c:v>
                  </c:pt>
                  <c:pt idx="257">
                    <c:v>2|2</c:v>
                  </c:pt>
                  <c:pt idx="258">
                    <c:v>2|2</c:v>
                  </c:pt>
                  <c:pt idx="259">
                    <c:v>2|2</c:v>
                  </c:pt>
                  <c:pt idx="260">
                    <c:v>2|2</c:v>
                  </c:pt>
                  <c:pt idx="261">
                    <c:v>2|2</c:v>
                  </c:pt>
                  <c:pt idx="262">
                    <c:v>2|2</c:v>
                  </c:pt>
                  <c:pt idx="263">
                    <c:v>2|2</c:v>
                  </c:pt>
                  <c:pt idx="264">
                    <c:v>2|2</c:v>
                  </c:pt>
                  <c:pt idx="265">
                    <c:v>2|2</c:v>
                  </c:pt>
                  <c:pt idx="266">
                    <c:v>2|2</c:v>
                  </c:pt>
                  <c:pt idx="267">
                    <c:v>2|2</c:v>
                  </c:pt>
                  <c:pt idx="268">
                    <c:v>2|2</c:v>
                  </c:pt>
                  <c:pt idx="269">
                    <c:v>2|2</c:v>
                  </c:pt>
                  <c:pt idx="270">
                    <c:v>2|2</c:v>
                  </c:pt>
                  <c:pt idx="271">
                    <c:v>2|2</c:v>
                  </c:pt>
                  <c:pt idx="272">
                    <c:v>2|2</c:v>
                  </c:pt>
                  <c:pt idx="273">
                    <c:v>2|2</c:v>
                  </c:pt>
                  <c:pt idx="274">
                    <c:v>2|2</c:v>
                  </c:pt>
                  <c:pt idx="275">
                    <c:v>2|2</c:v>
                  </c:pt>
                  <c:pt idx="276">
                    <c:v>2|2</c:v>
                  </c:pt>
                  <c:pt idx="277">
                    <c:v>2|2</c:v>
                  </c:pt>
                  <c:pt idx="278">
                    <c:v>2|2</c:v>
                  </c:pt>
                  <c:pt idx="279">
                    <c:v>2|2</c:v>
                  </c:pt>
                  <c:pt idx="280">
                    <c:v>2|2</c:v>
                  </c:pt>
                  <c:pt idx="281">
                    <c:v>2|2</c:v>
                  </c:pt>
                  <c:pt idx="282">
                    <c:v>2|2</c:v>
                  </c:pt>
                  <c:pt idx="283">
                    <c:v>2|2</c:v>
                  </c:pt>
                  <c:pt idx="284">
                    <c:v>2|2</c:v>
                  </c:pt>
                  <c:pt idx="285">
                    <c:v>2|2</c:v>
                  </c:pt>
                  <c:pt idx="286">
                    <c:v>2|2</c:v>
                  </c:pt>
                  <c:pt idx="287">
                    <c:v>2|2</c:v>
                  </c:pt>
                  <c:pt idx="288">
                    <c:v>2|2</c:v>
                  </c:pt>
                  <c:pt idx="289">
                    <c:v>2|2</c:v>
                  </c:pt>
                  <c:pt idx="290">
                    <c:v>2|2</c:v>
                  </c:pt>
                  <c:pt idx="291">
                    <c:v>2|2</c:v>
                  </c:pt>
                  <c:pt idx="292">
                    <c:v>2|2</c:v>
                  </c:pt>
                  <c:pt idx="293">
                    <c:v>2|2</c:v>
                  </c:pt>
                  <c:pt idx="294">
                    <c:v>2|2</c:v>
                  </c:pt>
                  <c:pt idx="295">
                    <c:v>2|2</c:v>
                  </c:pt>
                  <c:pt idx="296">
                    <c:v>2|2</c:v>
                  </c:pt>
                  <c:pt idx="297">
                    <c:v>2|2</c:v>
                  </c:pt>
                  <c:pt idx="298">
                    <c:v>2|2</c:v>
                  </c:pt>
                  <c:pt idx="299">
                    <c:v>2|2</c:v>
                  </c:pt>
                  <c:pt idx="300">
                    <c:v>2|2</c:v>
                  </c:pt>
                  <c:pt idx="301">
                    <c:v>2|2</c:v>
                  </c:pt>
                  <c:pt idx="302">
                    <c:v>2|2</c:v>
                  </c:pt>
                  <c:pt idx="303">
                    <c:v>2|2</c:v>
                  </c:pt>
                  <c:pt idx="304">
                    <c:v>2|2</c:v>
                  </c:pt>
                  <c:pt idx="305">
                    <c:v>2|2</c:v>
                  </c:pt>
                  <c:pt idx="306">
                    <c:v>2|2</c:v>
                  </c:pt>
                  <c:pt idx="307">
                    <c:v>2|2</c:v>
                  </c:pt>
                  <c:pt idx="308">
                    <c:v>2|2</c:v>
                  </c:pt>
                  <c:pt idx="309">
                    <c:v>2|2</c:v>
                  </c:pt>
                  <c:pt idx="310">
                    <c:v>2|2</c:v>
                  </c:pt>
                  <c:pt idx="311">
                    <c:v>2|2</c:v>
                  </c:pt>
                  <c:pt idx="312">
                    <c:v>2|2</c:v>
                  </c:pt>
                  <c:pt idx="313">
                    <c:v>2|2</c:v>
                  </c:pt>
                  <c:pt idx="314">
                    <c:v>2|2</c:v>
                  </c:pt>
                  <c:pt idx="315">
                    <c:v>2|2</c:v>
                  </c:pt>
                  <c:pt idx="316">
                    <c:v>2|2</c:v>
                  </c:pt>
                  <c:pt idx="317">
                    <c:v>2|2</c:v>
                  </c:pt>
                  <c:pt idx="318">
                    <c:v>2|2</c:v>
                  </c:pt>
                  <c:pt idx="319">
                    <c:v>2|2</c:v>
                  </c:pt>
                  <c:pt idx="320">
                    <c:v>2|2</c:v>
                  </c:pt>
                  <c:pt idx="321">
                    <c:v>2|2</c:v>
                  </c:pt>
                  <c:pt idx="322">
                    <c:v>2|2</c:v>
                  </c:pt>
                  <c:pt idx="323">
                    <c:v>2|2</c:v>
                  </c:pt>
                  <c:pt idx="324">
                    <c:v>2|2</c:v>
                  </c:pt>
                  <c:pt idx="325">
                    <c:v>2|2</c:v>
                  </c:pt>
                  <c:pt idx="326">
                    <c:v>2|2</c:v>
                  </c:pt>
                  <c:pt idx="327">
                    <c:v>2|2</c:v>
                  </c:pt>
                  <c:pt idx="328">
                    <c:v>2|2</c:v>
                  </c:pt>
                  <c:pt idx="329">
                    <c:v>2|2</c:v>
                  </c:pt>
                  <c:pt idx="330">
                    <c:v>2|2</c:v>
                  </c:pt>
                  <c:pt idx="331">
                    <c:v>2|2</c:v>
                  </c:pt>
                  <c:pt idx="332">
                    <c:v>2|2</c:v>
                  </c:pt>
                  <c:pt idx="333">
                    <c:v>2|2</c:v>
                  </c:pt>
                  <c:pt idx="334">
                    <c:v>2|2</c:v>
                  </c:pt>
                  <c:pt idx="335">
                    <c:v>2|2</c:v>
                  </c:pt>
                  <c:pt idx="336">
                    <c:v>2|2</c:v>
                  </c:pt>
                  <c:pt idx="337">
                    <c:v>2|2</c:v>
                  </c:pt>
                  <c:pt idx="338">
                    <c:v>2|2</c:v>
                  </c:pt>
                  <c:pt idx="339">
                    <c:v>2|2</c:v>
                  </c:pt>
                  <c:pt idx="340">
                    <c:v>10|10</c:v>
                  </c:pt>
                  <c:pt idx="341">
                    <c:v>10|10</c:v>
                  </c:pt>
                  <c:pt idx="342">
                    <c:v>10|10</c:v>
                  </c:pt>
                  <c:pt idx="343">
                    <c:v>10|10</c:v>
                  </c:pt>
                  <c:pt idx="344">
                    <c:v>10|10</c:v>
                  </c:pt>
                  <c:pt idx="345">
                    <c:v>10|10</c:v>
                  </c:pt>
                  <c:pt idx="346">
                    <c:v>10|10</c:v>
                  </c:pt>
                  <c:pt idx="347">
                    <c:v>10|10</c:v>
                  </c:pt>
                  <c:pt idx="348">
                    <c:v>10|10</c:v>
                  </c:pt>
                  <c:pt idx="349">
                    <c:v>10|10</c:v>
                  </c:pt>
                  <c:pt idx="350">
                    <c:v>10|10</c:v>
                  </c:pt>
                  <c:pt idx="351">
                    <c:v>10|10</c:v>
                  </c:pt>
                  <c:pt idx="352">
                    <c:v>10|10</c:v>
                  </c:pt>
                  <c:pt idx="353">
                    <c:v>10|10</c:v>
                  </c:pt>
                  <c:pt idx="354">
                    <c:v>10|10</c:v>
                  </c:pt>
                  <c:pt idx="355">
                    <c:v>10|10</c:v>
                  </c:pt>
                  <c:pt idx="356">
                    <c:v>10|10</c:v>
                  </c:pt>
                  <c:pt idx="357">
                    <c:v>10|10</c:v>
                  </c:pt>
                  <c:pt idx="358">
                    <c:v>10|10</c:v>
                  </c:pt>
                  <c:pt idx="359">
                    <c:v>10|10</c:v>
                  </c:pt>
                  <c:pt idx="360">
                    <c:v>10|10</c:v>
                  </c:pt>
                  <c:pt idx="361">
                    <c:v>10|10</c:v>
                  </c:pt>
                  <c:pt idx="362">
                    <c:v>10|10</c:v>
                  </c:pt>
                  <c:pt idx="363">
                    <c:v>10|10</c:v>
                  </c:pt>
                  <c:pt idx="364">
                    <c:v>10|10</c:v>
                  </c:pt>
                  <c:pt idx="365">
                    <c:v>10|10</c:v>
                  </c:pt>
                  <c:pt idx="366">
                    <c:v>10|10</c:v>
                  </c:pt>
                  <c:pt idx="367">
                    <c:v>10|10</c:v>
                  </c:pt>
                  <c:pt idx="368">
                    <c:v>10|10</c:v>
                  </c:pt>
                  <c:pt idx="369">
                    <c:v>10|10</c:v>
                  </c:pt>
                  <c:pt idx="370">
                    <c:v>10|10</c:v>
                  </c:pt>
                  <c:pt idx="371">
                    <c:v>10|10</c:v>
                  </c:pt>
                  <c:pt idx="372">
                    <c:v>10|10</c:v>
                  </c:pt>
                  <c:pt idx="373">
                    <c:v>10|10</c:v>
                  </c:pt>
                  <c:pt idx="374">
                    <c:v>10|10</c:v>
                  </c:pt>
                  <c:pt idx="375">
                    <c:v>10|10</c:v>
                  </c:pt>
                  <c:pt idx="376">
                    <c:v>10|10</c:v>
                  </c:pt>
                  <c:pt idx="377">
                    <c:v>10|10</c:v>
                  </c:pt>
                  <c:pt idx="378">
                    <c:v>10|10</c:v>
                  </c:pt>
                  <c:pt idx="379">
                    <c:v>10|10</c:v>
                  </c:pt>
                  <c:pt idx="380">
                    <c:v>10|10</c:v>
                  </c:pt>
                  <c:pt idx="381">
                    <c:v>10|10</c:v>
                  </c:pt>
                  <c:pt idx="382">
                    <c:v>10|10</c:v>
                  </c:pt>
                  <c:pt idx="383">
                    <c:v>10|10</c:v>
                  </c:pt>
                  <c:pt idx="384">
                    <c:v>10|10|47</c:v>
                  </c:pt>
                  <c:pt idx="385">
                    <c:v>10|10|47</c:v>
                  </c:pt>
                  <c:pt idx="386">
                    <c:v>10|10|47</c:v>
                  </c:pt>
                  <c:pt idx="387">
                    <c:v>10|10|47</c:v>
                  </c:pt>
                  <c:pt idx="388">
                    <c:v>10|10|47</c:v>
                  </c:pt>
                  <c:pt idx="389">
                    <c:v>10|10|47</c:v>
                  </c:pt>
                  <c:pt idx="390">
                    <c:v>10|10|47</c:v>
                  </c:pt>
                  <c:pt idx="391">
                    <c:v>10|10|47</c:v>
                  </c:pt>
                  <c:pt idx="392">
                    <c:v>10|10|47</c:v>
                  </c:pt>
                  <c:pt idx="393">
                    <c:v>10|10|47</c:v>
                  </c:pt>
                  <c:pt idx="394">
                    <c:v>10|10|47</c:v>
                  </c:pt>
                  <c:pt idx="395">
                    <c:v>10|10|47</c:v>
                  </c:pt>
                  <c:pt idx="396">
                    <c:v>10|10|47</c:v>
                  </c:pt>
                  <c:pt idx="397">
                    <c:v>10|10|47</c:v>
                  </c:pt>
                  <c:pt idx="398">
                    <c:v>10|10|47</c:v>
                  </c:pt>
                  <c:pt idx="399">
                    <c:v>10|10|47</c:v>
                  </c:pt>
                  <c:pt idx="400">
                    <c:v>10|10|47</c:v>
                  </c:pt>
                  <c:pt idx="401">
                    <c:v>10|10|47</c:v>
                  </c:pt>
                  <c:pt idx="402">
                    <c:v>10|10|47</c:v>
                  </c:pt>
                  <c:pt idx="403">
                    <c:v>10|10|47</c:v>
                  </c:pt>
                  <c:pt idx="404">
                    <c:v>10|10|47</c:v>
                  </c:pt>
                  <c:pt idx="405">
                    <c:v>10|10|47</c:v>
                  </c:pt>
                  <c:pt idx="406">
                    <c:v>10|10|47</c:v>
                  </c:pt>
                  <c:pt idx="407">
                    <c:v>10|10|47</c:v>
                  </c:pt>
                  <c:pt idx="408">
                    <c:v>10|10|47</c:v>
                  </c:pt>
                  <c:pt idx="409">
                    <c:v>10|10|47</c:v>
                  </c:pt>
                  <c:pt idx="410">
                    <c:v>10|10|47</c:v>
                  </c:pt>
                  <c:pt idx="411">
                    <c:v>10|10|47</c:v>
                  </c:pt>
                  <c:pt idx="412">
                    <c:v>10|10|47</c:v>
                  </c:pt>
                  <c:pt idx="413">
                    <c:v>10|10|47</c:v>
                  </c:pt>
                  <c:pt idx="414">
                    <c:v>10|10|47</c:v>
                  </c:pt>
                  <c:pt idx="415">
                    <c:v>10|10|47</c:v>
                  </c:pt>
                  <c:pt idx="416">
                    <c:v>10|10|47</c:v>
                  </c:pt>
                  <c:pt idx="417">
                    <c:v>10|10|47</c:v>
                  </c:pt>
                  <c:pt idx="418">
                    <c:v>10|10|47</c:v>
                  </c:pt>
                  <c:pt idx="419">
                    <c:v>10|10|47</c:v>
                  </c:pt>
                  <c:pt idx="420">
                    <c:v>10|10|47</c:v>
                  </c:pt>
                  <c:pt idx="421">
                    <c:v>10|10|47</c:v>
                  </c:pt>
                  <c:pt idx="422">
                    <c:v>10|10|47</c:v>
                  </c:pt>
                  <c:pt idx="423">
                    <c:v>10|10|47</c:v>
                  </c:pt>
                  <c:pt idx="424">
                    <c:v>10|10|47</c:v>
                  </c:pt>
                  <c:pt idx="425">
                    <c:v>10|10|47</c:v>
                  </c:pt>
                  <c:pt idx="426">
                    <c:v>10|10|47</c:v>
                  </c:pt>
                  <c:pt idx="427">
                    <c:v>10|10|47</c:v>
                  </c:pt>
                  <c:pt idx="428">
                    <c:v>10|10</c:v>
                  </c:pt>
                  <c:pt idx="429">
                    <c:v>10|10</c:v>
                  </c:pt>
                  <c:pt idx="430">
                    <c:v>10|10</c:v>
                  </c:pt>
                  <c:pt idx="431">
                    <c:v>10|10</c:v>
                  </c:pt>
                  <c:pt idx="432">
                    <c:v>10|10</c:v>
                  </c:pt>
                  <c:pt idx="433">
                    <c:v>10|10</c:v>
                  </c:pt>
                  <c:pt idx="434">
                    <c:v>10|10</c:v>
                  </c:pt>
                  <c:pt idx="435">
                    <c:v>10|10</c:v>
                  </c:pt>
                  <c:pt idx="436">
                    <c:v>10|10</c:v>
                  </c:pt>
                  <c:pt idx="437">
                    <c:v>10|10</c:v>
                  </c:pt>
                  <c:pt idx="438">
                    <c:v>10|10</c:v>
                  </c:pt>
                  <c:pt idx="439">
                    <c:v>10|10</c:v>
                  </c:pt>
                  <c:pt idx="440">
                    <c:v>10|10</c:v>
                  </c:pt>
                  <c:pt idx="441">
                    <c:v>10|10</c:v>
                  </c:pt>
                  <c:pt idx="442">
                    <c:v>10|10</c:v>
                  </c:pt>
                  <c:pt idx="443">
                    <c:v>10|10</c:v>
                  </c:pt>
                  <c:pt idx="444">
                    <c:v>10|10</c:v>
                  </c:pt>
                  <c:pt idx="445">
                    <c:v>10|10</c:v>
                  </c:pt>
                  <c:pt idx="446">
                    <c:v>10|10</c:v>
                  </c:pt>
                  <c:pt idx="447">
                    <c:v>10|10</c:v>
                  </c:pt>
                  <c:pt idx="448">
                    <c:v>10|10</c:v>
                  </c:pt>
                  <c:pt idx="449">
                    <c:v>10|10</c:v>
                  </c:pt>
                  <c:pt idx="450">
                    <c:v>10|10</c:v>
                  </c:pt>
                  <c:pt idx="451">
                    <c:v>10|10</c:v>
                  </c:pt>
                  <c:pt idx="452">
                    <c:v>10|10</c:v>
                  </c:pt>
                  <c:pt idx="453">
                    <c:v>10|10</c:v>
                  </c:pt>
                  <c:pt idx="454">
                    <c:v>10|10</c:v>
                  </c:pt>
                  <c:pt idx="455">
                    <c:v>10|10</c:v>
                  </c:pt>
                  <c:pt idx="456">
                    <c:v>10|10</c:v>
                  </c:pt>
                  <c:pt idx="457">
                    <c:v>10|10</c:v>
                  </c:pt>
                  <c:pt idx="458">
                    <c:v>10|10</c:v>
                  </c:pt>
                  <c:pt idx="459">
                    <c:v>10|10</c:v>
                  </c:pt>
                  <c:pt idx="460">
                    <c:v>10|10</c:v>
                  </c:pt>
                  <c:pt idx="461">
                    <c:v>10|10</c:v>
                  </c:pt>
                  <c:pt idx="462">
                    <c:v>10|10</c:v>
                  </c:pt>
                  <c:pt idx="463">
                    <c:v>10|10</c:v>
                  </c:pt>
                  <c:pt idx="464">
                    <c:v>10|10</c:v>
                  </c:pt>
                  <c:pt idx="465">
                    <c:v>10|10</c:v>
                  </c:pt>
                  <c:pt idx="466">
                    <c:v>10|10</c:v>
                  </c:pt>
                  <c:pt idx="467">
                    <c:v>10|10</c:v>
                  </c:pt>
                  <c:pt idx="468">
                    <c:v>10|10</c:v>
                  </c:pt>
                  <c:pt idx="469">
                    <c:v>10|10</c:v>
                  </c:pt>
                  <c:pt idx="470">
                    <c:v>10|10</c:v>
                  </c:pt>
                  <c:pt idx="471">
                    <c:v>10|10</c:v>
                  </c:pt>
                  <c:pt idx="472">
                    <c:v>10|10|47</c:v>
                  </c:pt>
                  <c:pt idx="473">
                    <c:v>10|10|47</c:v>
                  </c:pt>
                  <c:pt idx="474">
                    <c:v>10|10|47</c:v>
                  </c:pt>
                  <c:pt idx="475">
                    <c:v>10|10|47</c:v>
                  </c:pt>
                  <c:pt idx="476">
                    <c:v>10|10|47</c:v>
                  </c:pt>
                  <c:pt idx="477">
                    <c:v>10|10|47</c:v>
                  </c:pt>
                  <c:pt idx="478">
                    <c:v>10|10|47</c:v>
                  </c:pt>
                  <c:pt idx="479">
                    <c:v>10|10|47</c:v>
                  </c:pt>
                  <c:pt idx="480">
                    <c:v>10|10|47</c:v>
                  </c:pt>
                  <c:pt idx="481">
                    <c:v>10|10|47</c:v>
                  </c:pt>
                  <c:pt idx="482">
                    <c:v>10|10|47</c:v>
                  </c:pt>
                  <c:pt idx="483">
                    <c:v>10|10|47</c:v>
                  </c:pt>
                  <c:pt idx="484">
                    <c:v>10|10|47</c:v>
                  </c:pt>
                  <c:pt idx="485">
                    <c:v>10|10|47</c:v>
                  </c:pt>
                  <c:pt idx="486">
                    <c:v>10|10|47</c:v>
                  </c:pt>
                  <c:pt idx="487">
                    <c:v>10|10|47</c:v>
                  </c:pt>
                  <c:pt idx="488">
                    <c:v>10|10|47</c:v>
                  </c:pt>
                  <c:pt idx="489">
                    <c:v>10|10|47</c:v>
                  </c:pt>
                  <c:pt idx="490">
                    <c:v>10|10|47</c:v>
                  </c:pt>
                  <c:pt idx="491">
                    <c:v>10|10|47</c:v>
                  </c:pt>
                  <c:pt idx="492">
                    <c:v>10|10|47</c:v>
                  </c:pt>
                  <c:pt idx="493">
                    <c:v>10|10|47</c:v>
                  </c:pt>
                  <c:pt idx="494">
                    <c:v>10|10|47</c:v>
                  </c:pt>
                  <c:pt idx="495">
                    <c:v>10|10|47</c:v>
                  </c:pt>
                  <c:pt idx="496">
                    <c:v>10|10|47</c:v>
                  </c:pt>
                  <c:pt idx="497">
                    <c:v>10|10|47</c:v>
                  </c:pt>
                  <c:pt idx="498">
                    <c:v>10|10|47</c:v>
                  </c:pt>
                  <c:pt idx="499">
                    <c:v>10|10|47</c:v>
                  </c:pt>
                  <c:pt idx="500">
                    <c:v>10|10|47</c:v>
                  </c:pt>
                  <c:pt idx="501">
                    <c:v>10|10|47</c:v>
                  </c:pt>
                  <c:pt idx="502">
                    <c:v>10|10|47</c:v>
                  </c:pt>
                  <c:pt idx="503">
                    <c:v>10|10|47</c:v>
                  </c:pt>
                  <c:pt idx="504">
                    <c:v>10|10|47</c:v>
                  </c:pt>
                  <c:pt idx="505">
                    <c:v>10|10|47</c:v>
                  </c:pt>
                  <c:pt idx="506">
                    <c:v>10|10|47</c:v>
                  </c:pt>
                  <c:pt idx="507">
                    <c:v>10|10|47</c:v>
                  </c:pt>
                  <c:pt idx="508">
                    <c:v>10|10|47</c:v>
                  </c:pt>
                  <c:pt idx="509">
                    <c:v>10|10|47</c:v>
                  </c:pt>
                  <c:pt idx="510">
                    <c:v>10|10|47</c:v>
                  </c:pt>
                  <c:pt idx="511">
                    <c:v>10|10|47</c:v>
                  </c:pt>
                  <c:pt idx="512">
                    <c:v>10|10|47</c:v>
                  </c:pt>
                  <c:pt idx="513">
                    <c:v>10|10|47</c:v>
                  </c:pt>
                  <c:pt idx="514">
                    <c:v>10|10|47</c:v>
                  </c:pt>
                  <c:pt idx="515">
                    <c:v>10|10|47</c:v>
                  </c:pt>
                </c:lvl>
                <c:lvl>
                  <c:pt idx="0">
                    <c:v>Y</c:v>
                  </c:pt>
                  <c:pt idx="1">
                    <c:v>Y</c:v>
                  </c:pt>
                  <c:pt idx="2">
                    <c:v>Y</c:v>
                  </c:pt>
                  <c:pt idx="3">
                    <c:v>Y</c:v>
                  </c:pt>
                  <c:pt idx="4">
                    <c:v>Y</c:v>
                  </c:pt>
                  <c:pt idx="5">
                    <c:v>Y</c:v>
                  </c:pt>
                  <c:pt idx="6">
                    <c:v>Y</c:v>
                  </c:pt>
                  <c:pt idx="7">
                    <c:v>Y</c:v>
                  </c:pt>
                  <c:pt idx="8">
                    <c:v>Y</c:v>
                  </c:pt>
                  <c:pt idx="9">
                    <c:v>Y</c:v>
                  </c:pt>
                  <c:pt idx="10">
                    <c:v>Y</c:v>
                  </c:pt>
                  <c:pt idx="11">
                    <c:v>Y</c:v>
                  </c:pt>
                  <c:pt idx="12">
                    <c:v>Y</c:v>
                  </c:pt>
                  <c:pt idx="13">
                    <c:v>Y</c:v>
                  </c:pt>
                  <c:pt idx="14">
                    <c:v>Y</c:v>
                  </c:pt>
                  <c:pt idx="15">
                    <c:v>Y</c:v>
                  </c:pt>
                  <c:pt idx="16">
                    <c:v>Y</c:v>
                  </c:pt>
                  <c:pt idx="17">
                    <c:v>Y</c:v>
                  </c:pt>
                  <c:pt idx="18">
                    <c:v>Y</c:v>
                  </c:pt>
                  <c:pt idx="19">
                    <c:v>Y</c:v>
                  </c:pt>
                  <c:pt idx="20">
                    <c:v>Y</c:v>
                  </c:pt>
                  <c:pt idx="21">
                    <c:v>Y</c:v>
                  </c:pt>
                  <c:pt idx="22">
                    <c:v>Y</c:v>
                  </c:pt>
                  <c:pt idx="23">
                    <c:v>Y</c:v>
                  </c:pt>
                  <c:pt idx="24">
                    <c:v>Y</c:v>
                  </c:pt>
                  <c:pt idx="25">
                    <c:v>Y</c:v>
                  </c:pt>
                  <c:pt idx="26">
                    <c:v>Y</c:v>
                  </c:pt>
                  <c:pt idx="27">
                    <c:v>Y</c:v>
                  </c:pt>
                  <c:pt idx="28">
                    <c:v>Y</c:v>
                  </c:pt>
                  <c:pt idx="29">
                    <c:v>Y</c:v>
                  </c:pt>
                  <c:pt idx="30">
                    <c:v>Y</c:v>
                  </c:pt>
                  <c:pt idx="31">
                    <c:v>Y</c:v>
                  </c:pt>
                  <c:pt idx="32">
                    <c:v>Y</c:v>
                  </c:pt>
                  <c:pt idx="33">
                    <c:v>Y</c:v>
                  </c:pt>
                  <c:pt idx="34">
                    <c:v>Y</c:v>
                  </c:pt>
                  <c:pt idx="35">
                    <c:v>Y</c:v>
                  </c:pt>
                  <c:pt idx="36">
                    <c:v>Y</c:v>
                  </c:pt>
                  <c:pt idx="37">
                    <c:v>Y</c:v>
                  </c:pt>
                  <c:pt idx="38">
                    <c:v>Y</c:v>
                  </c:pt>
                  <c:pt idx="39">
                    <c:v>Y</c:v>
                  </c:pt>
                  <c:pt idx="40">
                    <c:v>Y</c:v>
                  </c:pt>
                  <c:pt idx="41">
                    <c:v>Y3</c:v>
                  </c:pt>
                  <c:pt idx="42">
                    <c:v>Y3</c:v>
                  </c:pt>
                  <c:pt idx="43">
                    <c:v>Y3</c:v>
                  </c:pt>
                  <c:pt idx="44">
                    <c:v>Y3</c:v>
                  </c:pt>
                  <c:pt idx="45">
                    <c:v>Y3</c:v>
                  </c:pt>
                  <c:pt idx="46">
                    <c:v>Y3</c:v>
                  </c:pt>
                  <c:pt idx="47">
                    <c:v>Y3</c:v>
                  </c:pt>
                  <c:pt idx="48">
                    <c:v>Y3</c:v>
                  </c:pt>
                  <c:pt idx="49">
                    <c:v>Y3</c:v>
                  </c:pt>
                  <c:pt idx="50">
                    <c:v>Y3</c:v>
                  </c:pt>
                  <c:pt idx="51">
                    <c:v>Y3</c:v>
                  </c:pt>
                  <c:pt idx="52">
                    <c:v>Y3</c:v>
                  </c:pt>
                  <c:pt idx="53">
                    <c:v>Y3</c:v>
                  </c:pt>
                  <c:pt idx="54">
                    <c:v>Y3</c:v>
                  </c:pt>
                  <c:pt idx="55">
                    <c:v>Y3</c:v>
                  </c:pt>
                  <c:pt idx="56">
                    <c:v>Y3</c:v>
                  </c:pt>
                  <c:pt idx="57">
                    <c:v>Y3</c:v>
                  </c:pt>
                  <c:pt idx="58">
                    <c:v>Y3</c:v>
                  </c:pt>
                  <c:pt idx="59">
                    <c:v>Y3</c:v>
                  </c:pt>
                  <c:pt idx="60">
                    <c:v>Y3</c:v>
                  </c:pt>
                  <c:pt idx="61">
                    <c:v>Y3</c:v>
                  </c:pt>
                  <c:pt idx="62">
                    <c:v>Y3</c:v>
                  </c:pt>
                  <c:pt idx="63">
                    <c:v>Y3</c:v>
                  </c:pt>
                  <c:pt idx="64">
                    <c:v>Y3</c:v>
                  </c:pt>
                  <c:pt idx="65">
                    <c:v>Y3</c:v>
                  </c:pt>
                  <c:pt idx="66">
                    <c:v>Y3</c:v>
                  </c:pt>
                  <c:pt idx="67">
                    <c:v>Y3</c:v>
                  </c:pt>
                  <c:pt idx="68">
                    <c:v>Y3</c:v>
                  </c:pt>
                  <c:pt idx="69">
                    <c:v>Y3</c:v>
                  </c:pt>
                  <c:pt idx="70">
                    <c:v>Y3</c:v>
                  </c:pt>
                  <c:pt idx="71">
                    <c:v>Y3</c:v>
                  </c:pt>
                  <c:pt idx="72">
                    <c:v>Y3</c:v>
                  </c:pt>
                  <c:pt idx="73">
                    <c:v>Y3</c:v>
                  </c:pt>
                  <c:pt idx="74">
                    <c:v>Y3</c:v>
                  </c:pt>
                  <c:pt idx="75">
                    <c:v>Y3</c:v>
                  </c:pt>
                  <c:pt idx="76">
                    <c:v>Y3</c:v>
                  </c:pt>
                  <c:pt idx="77">
                    <c:v>Y3</c:v>
                  </c:pt>
                  <c:pt idx="78">
                    <c:v>Y3</c:v>
                  </c:pt>
                  <c:pt idx="79">
                    <c:v>Y3</c:v>
                  </c:pt>
                  <c:pt idx="80">
                    <c:v>Y3</c:v>
                  </c:pt>
                  <c:pt idx="81">
                    <c:v>Y3</c:v>
                  </c:pt>
                  <c:pt idx="82">
                    <c:v>Y3</c:v>
                  </c:pt>
                  <c:pt idx="83">
                    <c:v>Y3</c:v>
                  </c:pt>
                  <c:pt idx="84">
                    <c:v>Y3</c:v>
                  </c:pt>
                  <c:pt idx="85">
                    <c:v>Y3</c:v>
                  </c:pt>
                  <c:pt idx="86">
                    <c:v>Y3</c:v>
                  </c:pt>
                  <c:pt idx="87">
                    <c:v>Y3</c:v>
                  </c:pt>
                  <c:pt idx="88">
                    <c:v>Y3</c:v>
                  </c:pt>
                  <c:pt idx="89">
                    <c:v>Y3</c:v>
                  </c:pt>
                  <c:pt idx="90">
                    <c:v>Y3</c:v>
                  </c:pt>
                  <c:pt idx="91">
                    <c:v>Y3</c:v>
                  </c:pt>
                  <c:pt idx="92">
                    <c:v>Y3</c:v>
                  </c:pt>
                  <c:pt idx="93">
                    <c:v>Y3</c:v>
                  </c:pt>
                  <c:pt idx="94">
                    <c:v>Y3</c:v>
                  </c:pt>
                  <c:pt idx="95">
                    <c:v>Y3</c:v>
                  </c:pt>
                  <c:pt idx="96">
                    <c:v>Y3</c:v>
                  </c:pt>
                  <c:pt idx="97">
                    <c:v>Y3</c:v>
                  </c:pt>
                  <c:pt idx="98">
                    <c:v>Y3</c:v>
                  </c:pt>
                  <c:pt idx="99">
                    <c:v>Y3</c:v>
                  </c:pt>
                  <c:pt idx="100">
                    <c:v>Y3</c:v>
                  </c:pt>
                  <c:pt idx="101">
                    <c:v>Y3</c:v>
                  </c:pt>
                  <c:pt idx="102">
                    <c:v>Y3</c:v>
                  </c:pt>
                  <c:pt idx="103">
                    <c:v>Y3</c:v>
                  </c:pt>
                  <c:pt idx="104">
                    <c:v>Y3</c:v>
                  </c:pt>
                  <c:pt idx="105">
                    <c:v>Y3</c:v>
                  </c:pt>
                  <c:pt idx="106">
                    <c:v>Y3</c:v>
                  </c:pt>
                  <c:pt idx="107">
                    <c:v>Y3</c:v>
                  </c:pt>
                  <c:pt idx="108">
                    <c:v>Y3</c:v>
                  </c:pt>
                  <c:pt idx="109">
                    <c:v>Y3</c:v>
                  </c:pt>
                  <c:pt idx="110">
                    <c:v>Y3</c:v>
                  </c:pt>
                  <c:pt idx="111">
                    <c:v>Y3</c:v>
                  </c:pt>
                  <c:pt idx="112">
                    <c:v>Y3</c:v>
                  </c:pt>
                  <c:pt idx="113">
                    <c:v>Y3</c:v>
                  </c:pt>
                  <c:pt idx="114">
                    <c:v>Y3</c:v>
                  </c:pt>
                  <c:pt idx="115">
                    <c:v>Y3</c:v>
                  </c:pt>
                  <c:pt idx="116">
                    <c:v>Y3</c:v>
                  </c:pt>
                  <c:pt idx="117">
                    <c:v>Y3</c:v>
                  </c:pt>
                  <c:pt idx="118">
                    <c:v>Y3</c:v>
                  </c:pt>
                  <c:pt idx="119">
                    <c:v>Y3</c:v>
                  </c:pt>
                  <c:pt idx="120">
                    <c:v>Y3</c:v>
                  </c:pt>
                  <c:pt idx="121">
                    <c:v>Y3</c:v>
                  </c:pt>
                  <c:pt idx="122">
                    <c:v>Y3</c:v>
                  </c:pt>
                  <c:pt idx="123">
                    <c:v>Y3</c:v>
                  </c:pt>
                  <c:pt idx="124">
                    <c:v>Y3</c:v>
                  </c:pt>
                  <c:pt idx="125">
                    <c:v>Y3</c:v>
                  </c:pt>
                  <c:pt idx="126">
                    <c:v>Y3</c:v>
                  </c:pt>
                  <c:pt idx="127">
                    <c:v>Y3</c:v>
                  </c:pt>
                  <c:pt idx="128">
                    <c:v>Y3</c:v>
                  </c:pt>
                  <c:pt idx="129">
                    <c:v>Y3</c:v>
                  </c:pt>
                  <c:pt idx="130">
                    <c:v>Y3</c:v>
                  </c:pt>
                  <c:pt idx="131">
                    <c:v>Y3</c:v>
                  </c:pt>
                  <c:pt idx="132">
                    <c:v>Y3</c:v>
                  </c:pt>
                  <c:pt idx="133">
                    <c:v>Y3</c:v>
                  </c:pt>
                  <c:pt idx="134">
                    <c:v>Y3</c:v>
                  </c:pt>
                  <c:pt idx="135">
                    <c:v>Y3</c:v>
                  </c:pt>
                  <c:pt idx="136">
                    <c:v>Y3</c:v>
                  </c:pt>
                  <c:pt idx="137">
                    <c:v>Y3</c:v>
                  </c:pt>
                  <c:pt idx="138">
                    <c:v>Y3</c:v>
                  </c:pt>
                  <c:pt idx="139">
                    <c:v>Y3</c:v>
                  </c:pt>
                  <c:pt idx="140">
                    <c:v>Y</c:v>
                  </c:pt>
                  <c:pt idx="141">
                    <c:v>Y</c:v>
                  </c:pt>
                  <c:pt idx="142">
                    <c:v>Y</c:v>
                  </c:pt>
                  <c:pt idx="143">
                    <c:v>Y</c:v>
                  </c:pt>
                  <c:pt idx="144">
                    <c:v>Y</c:v>
                  </c:pt>
                  <c:pt idx="145">
                    <c:v>Y</c:v>
                  </c:pt>
                  <c:pt idx="146">
                    <c:v>Y</c:v>
                  </c:pt>
                  <c:pt idx="147">
                    <c:v>Y</c:v>
                  </c:pt>
                  <c:pt idx="148">
                    <c:v>Y</c:v>
                  </c:pt>
                  <c:pt idx="149">
                    <c:v>Y</c:v>
                  </c:pt>
                  <c:pt idx="150">
                    <c:v>Y</c:v>
                  </c:pt>
                  <c:pt idx="151">
                    <c:v>Y</c:v>
                  </c:pt>
                  <c:pt idx="152">
                    <c:v>Y</c:v>
                  </c:pt>
                  <c:pt idx="153">
                    <c:v>Y</c:v>
                  </c:pt>
                  <c:pt idx="154">
                    <c:v>Y</c:v>
                  </c:pt>
                  <c:pt idx="155">
                    <c:v>Y</c:v>
                  </c:pt>
                  <c:pt idx="156">
                    <c:v>Y</c:v>
                  </c:pt>
                  <c:pt idx="157">
                    <c:v>Y</c:v>
                  </c:pt>
                  <c:pt idx="158">
                    <c:v>Y</c:v>
                  </c:pt>
                  <c:pt idx="159">
                    <c:v>Y</c:v>
                  </c:pt>
                  <c:pt idx="160">
                    <c:v>Y</c:v>
                  </c:pt>
                  <c:pt idx="161">
                    <c:v>Y</c:v>
                  </c:pt>
                  <c:pt idx="162">
                    <c:v>Y</c:v>
                  </c:pt>
                  <c:pt idx="163">
                    <c:v>Y</c:v>
                  </c:pt>
                  <c:pt idx="164">
                    <c:v>Y</c:v>
                  </c:pt>
                  <c:pt idx="165">
                    <c:v>Y</c:v>
                  </c:pt>
                  <c:pt idx="166">
                    <c:v>Y</c:v>
                  </c:pt>
                  <c:pt idx="167">
                    <c:v>Y</c:v>
                  </c:pt>
                  <c:pt idx="168">
                    <c:v>Y</c:v>
                  </c:pt>
                  <c:pt idx="169">
                    <c:v>Y</c:v>
                  </c:pt>
                  <c:pt idx="170">
                    <c:v>Y</c:v>
                  </c:pt>
                  <c:pt idx="171">
                    <c:v>Y</c:v>
                  </c:pt>
                  <c:pt idx="172">
                    <c:v>Y</c:v>
                  </c:pt>
                  <c:pt idx="173">
                    <c:v>Y</c:v>
                  </c:pt>
                  <c:pt idx="174">
                    <c:v>Y</c:v>
                  </c:pt>
                  <c:pt idx="175">
                    <c:v>Y</c:v>
                  </c:pt>
                  <c:pt idx="176">
                    <c:v>Y</c:v>
                  </c:pt>
                  <c:pt idx="177">
                    <c:v>Y</c:v>
                  </c:pt>
                  <c:pt idx="178">
                    <c:v>Y</c:v>
                  </c:pt>
                  <c:pt idx="179">
                    <c:v>Y</c:v>
                  </c:pt>
                  <c:pt idx="180">
                    <c:v>Y</c:v>
                  </c:pt>
                  <c:pt idx="181">
                    <c:v>Y</c:v>
                  </c:pt>
                  <c:pt idx="182">
                    <c:v>Y</c:v>
                  </c:pt>
                  <c:pt idx="183">
                    <c:v>Y</c:v>
                  </c:pt>
                  <c:pt idx="184">
                    <c:v>Y</c:v>
                  </c:pt>
                  <c:pt idx="185">
                    <c:v>Y</c:v>
                  </c:pt>
                  <c:pt idx="186">
                    <c:v>Y</c:v>
                  </c:pt>
                  <c:pt idx="187">
                    <c:v>Y</c:v>
                  </c:pt>
                  <c:pt idx="188">
                    <c:v>Y</c:v>
                  </c:pt>
                  <c:pt idx="189">
                    <c:v>Y</c:v>
                  </c:pt>
                  <c:pt idx="190">
                    <c:v>Y</c:v>
                  </c:pt>
                  <c:pt idx="191">
                    <c:v>Y</c:v>
                  </c:pt>
                  <c:pt idx="192">
                    <c:v>Y</c:v>
                  </c:pt>
                  <c:pt idx="193">
                    <c:v>Y</c:v>
                  </c:pt>
                  <c:pt idx="194">
                    <c:v>Y</c:v>
                  </c:pt>
                  <c:pt idx="195">
                    <c:v>Y</c:v>
                  </c:pt>
                  <c:pt idx="196">
                    <c:v>Y</c:v>
                  </c:pt>
                  <c:pt idx="197">
                    <c:v>Y</c:v>
                  </c:pt>
                  <c:pt idx="198">
                    <c:v>Y</c:v>
                  </c:pt>
                  <c:pt idx="199">
                    <c:v>Y</c:v>
                  </c:pt>
                  <c:pt idx="200">
                    <c:v>Y</c:v>
                  </c:pt>
                  <c:pt idx="201">
                    <c:v>Y</c:v>
                  </c:pt>
                  <c:pt idx="202">
                    <c:v>Y</c:v>
                  </c:pt>
                  <c:pt idx="203">
                    <c:v>Y</c:v>
                  </c:pt>
                  <c:pt idx="204">
                    <c:v>Y</c:v>
                  </c:pt>
                  <c:pt idx="205">
                    <c:v>Y</c:v>
                  </c:pt>
                  <c:pt idx="206">
                    <c:v>Y</c:v>
                  </c:pt>
                  <c:pt idx="207">
                    <c:v>Y</c:v>
                  </c:pt>
                  <c:pt idx="208">
                    <c:v>Y</c:v>
                  </c:pt>
                  <c:pt idx="209">
                    <c:v>Y</c:v>
                  </c:pt>
                  <c:pt idx="210">
                    <c:v>Y</c:v>
                  </c:pt>
                  <c:pt idx="211">
                    <c:v>Y</c:v>
                  </c:pt>
                  <c:pt idx="212">
                    <c:v>Y</c:v>
                  </c:pt>
                  <c:pt idx="213">
                    <c:v>Y</c:v>
                  </c:pt>
                  <c:pt idx="214">
                    <c:v>Y</c:v>
                  </c:pt>
                  <c:pt idx="215">
                    <c:v>Y</c:v>
                  </c:pt>
                  <c:pt idx="216">
                    <c:v>Y</c:v>
                  </c:pt>
                  <c:pt idx="217">
                    <c:v>Y</c:v>
                  </c:pt>
                  <c:pt idx="218">
                    <c:v>Y</c:v>
                  </c:pt>
                  <c:pt idx="219">
                    <c:v>Y</c:v>
                  </c:pt>
                  <c:pt idx="220">
                    <c:v>Y</c:v>
                  </c:pt>
                  <c:pt idx="221">
                    <c:v>Y</c:v>
                  </c:pt>
                  <c:pt idx="222">
                    <c:v>Y</c:v>
                  </c:pt>
                  <c:pt idx="223">
                    <c:v>Y</c:v>
                  </c:pt>
                  <c:pt idx="224">
                    <c:v>Y</c:v>
                  </c:pt>
                  <c:pt idx="225">
                    <c:v>Y</c:v>
                  </c:pt>
                  <c:pt idx="226">
                    <c:v>Y</c:v>
                  </c:pt>
                  <c:pt idx="227">
                    <c:v>Y</c:v>
                  </c:pt>
                  <c:pt idx="228">
                    <c:v>Y</c:v>
                  </c:pt>
                  <c:pt idx="229">
                    <c:v>Y</c:v>
                  </c:pt>
                  <c:pt idx="230">
                    <c:v>Y</c:v>
                  </c:pt>
                  <c:pt idx="231">
                    <c:v>Y</c:v>
                  </c:pt>
                  <c:pt idx="232">
                    <c:v>Y</c:v>
                  </c:pt>
                  <c:pt idx="233">
                    <c:v>Y</c:v>
                  </c:pt>
                  <c:pt idx="234">
                    <c:v>Y</c:v>
                  </c:pt>
                  <c:pt idx="235">
                    <c:v>Y</c:v>
                  </c:pt>
                  <c:pt idx="236">
                    <c:v>Y3</c:v>
                  </c:pt>
                  <c:pt idx="237">
                    <c:v>Y3</c:v>
                  </c:pt>
                  <c:pt idx="238">
                    <c:v>Y3</c:v>
                  </c:pt>
                  <c:pt idx="239">
                    <c:v>Y3</c:v>
                  </c:pt>
                  <c:pt idx="240">
                    <c:v>Y3</c:v>
                  </c:pt>
                  <c:pt idx="241">
                    <c:v>Y3</c:v>
                  </c:pt>
                  <c:pt idx="242">
                    <c:v>Y3</c:v>
                  </c:pt>
                  <c:pt idx="243">
                    <c:v>Y3</c:v>
                  </c:pt>
                  <c:pt idx="244">
                    <c:v>Y3</c:v>
                  </c:pt>
                  <c:pt idx="245">
                    <c:v>Y3</c:v>
                  </c:pt>
                  <c:pt idx="246">
                    <c:v>Y3</c:v>
                  </c:pt>
                  <c:pt idx="247">
                    <c:v>Y3</c:v>
                  </c:pt>
                  <c:pt idx="248">
                    <c:v>Y3</c:v>
                  </c:pt>
                  <c:pt idx="249">
                    <c:v>Y3</c:v>
                  </c:pt>
                  <c:pt idx="250">
                    <c:v>Y3</c:v>
                  </c:pt>
                  <c:pt idx="251">
                    <c:v>Y3</c:v>
                  </c:pt>
                  <c:pt idx="252">
                    <c:v>Y3</c:v>
                  </c:pt>
                  <c:pt idx="253">
                    <c:v>Y3</c:v>
                  </c:pt>
                  <c:pt idx="254">
                    <c:v>Y3</c:v>
                  </c:pt>
                  <c:pt idx="255">
                    <c:v>Y3</c:v>
                  </c:pt>
                  <c:pt idx="256">
                    <c:v>Y3</c:v>
                  </c:pt>
                  <c:pt idx="257">
                    <c:v>Y3</c:v>
                  </c:pt>
                  <c:pt idx="258">
                    <c:v>Y3</c:v>
                  </c:pt>
                  <c:pt idx="259">
                    <c:v>Y3</c:v>
                  </c:pt>
                  <c:pt idx="260">
                    <c:v>Y3</c:v>
                  </c:pt>
                  <c:pt idx="261">
                    <c:v>Y3</c:v>
                  </c:pt>
                  <c:pt idx="262">
                    <c:v>Y3</c:v>
                  </c:pt>
                  <c:pt idx="263">
                    <c:v>Y3</c:v>
                  </c:pt>
                  <c:pt idx="264">
                    <c:v>Y3</c:v>
                  </c:pt>
                  <c:pt idx="265">
                    <c:v>Y3</c:v>
                  </c:pt>
                  <c:pt idx="266">
                    <c:v>Y3</c:v>
                  </c:pt>
                  <c:pt idx="267">
                    <c:v>Y3</c:v>
                  </c:pt>
                  <c:pt idx="268">
                    <c:v>Y3</c:v>
                  </c:pt>
                  <c:pt idx="269">
                    <c:v>Y3</c:v>
                  </c:pt>
                  <c:pt idx="270">
                    <c:v>Y3</c:v>
                  </c:pt>
                  <c:pt idx="271">
                    <c:v>Y3</c:v>
                  </c:pt>
                  <c:pt idx="272">
                    <c:v>Y3</c:v>
                  </c:pt>
                  <c:pt idx="273">
                    <c:v>Y3</c:v>
                  </c:pt>
                  <c:pt idx="274">
                    <c:v>Y3</c:v>
                  </c:pt>
                  <c:pt idx="275">
                    <c:v>Y3</c:v>
                  </c:pt>
                  <c:pt idx="276">
                    <c:v>Y3</c:v>
                  </c:pt>
                  <c:pt idx="277">
                    <c:v>Y3</c:v>
                  </c:pt>
                  <c:pt idx="278">
                    <c:v>Y3</c:v>
                  </c:pt>
                  <c:pt idx="279">
                    <c:v>Y3</c:v>
                  </c:pt>
                  <c:pt idx="280">
                    <c:v>Y3</c:v>
                  </c:pt>
                  <c:pt idx="281">
                    <c:v>Y3</c:v>
                  </c:pt>
                  <c:pt idx="282">
                    <c:v>Y3</c:v>
                  </c:pt>
                  <c:pt idx="283">
                    <c:v>Y3</c:v>
                  </c:pt>
                  <c:pt idx="284">
                    <c:v>Y3</c:v>
                  </c:pt>
                  <c:pt idx="285">
                    <c:v>Y3</c:v>
                  </c:pt>
                  <c:pt idx="286">
                    <c:v>Y3</c:v>
                  </c:pt>
                  <c:pt idx="287">
                    <c:v>Y3</c:v>
                  </c:pt>
                  <c:pt idx="288">
                    <c:v>Y3</c:v>
                  </c:pt>
                  <c:pt idx="289">
                    <c:v>Y3</c:v>
                  </c:pt>
                  <c:pt idx="290">
                    <c:v>Y3</c:v>
                  </c:pt>
                  <c:pt idx="291">
                    <c:v>Y3</c:v>
                  </c:pt>
                  <c:pt idx="292">
                    <c:v>Y3</c:v>
                  </c:pt>
                  <c:pt idx="293">
                    <c:v>Y3</c:v>
                  </c:pt>
                  <c:pt idx="294">
                    <c:v>Y3</c:v>
                  </c:pt>
                  <c:pt idx="295">
                    <c:v>Y3</c:v>
                  </c:pt>
                  <c:pt idx="296">
                    <c:v>Y3</c:v>
                  </c:pt>
                  <c:pt idx="297">
                    <c:v>Y3</c:v>
                  </c:pt>
                  <c:pt idx="298">
                    <c:v>Y3</c:v>
                  </c:pt>
                  <c:pt idx="299">
                    <c:v>Y3</c:v>
                  </c:pt>
                  <c:pt idx="300">
                    <c:v>Y3</c:v>
                  </c:pt>
                  <c:pt idx="301">
                    <c:v>Y3</c:v>
                  </c:pt>
                  <c:pt idx="302">
                    <c:v>Y3</c:v>
                  </c:pt>
                  <c:pt idx="303">
                    <c:v>Y3</c:v>
                  </c:pt>
                  <c:pt idx="304">
                    <c:v>Y3</c:v>
                  </c:pt>
                  <c:pt idx="305">
                    <c:v>Y3</c:v>
                  </c:pt>
                  <c:pt idx="306">
                    <c:v>Y3</c:v>
                  </c:pt>
                  <c:pt idx="307">
                    <c:v>Y3</c:v>
                  </c:pt>
                  <c:pt idx="308">
                    <c:v>Y3</c:v>
                  </c:pt>
                  <c:pt idx="309">
                    <c:v>Y3</c:v>
                  </c:pt>
                  <c:pt idx="310">
                    <c:v>Y3</c:v>
                  </c:pt>
                  <c:pt idx="311">
                    <c:v>Y3</c:v>
                  </c:pt>
                  <c:pt idx="312">
                    <c:v>Y3</c:v>
                  </c:pt>
                  <c:pt idx="313">
                    <c:v>Y3</c:v>
                  </c:pt>
                  <c:pt idx="314">
                    <c:v>Y3</c:v>
                  </c:pt>
                  <c:pt idx="315">
                    <c:v>Y3</c:v>
                  </c:pt>
                  <c:pt idx="316">
                    <c:v>Y3</c:v>
                  </c:pt>
                  <c:pt idx="317">
                    <c:v>Y3</c:v>
                  </c:pt>
                  <c:pt idx="318">
                    <c:v>Y3</c:v>
                  </c:pt>
                  <c:pt idx="319">
                    <c:v>Y3</c:v>
                  </c:pt>
                  <c:pt idx="320">
                    <c:v>Y3</c:v>
                  </c:pt>
                  <c:pt idx="321">
                    <c:v>Y3</c:v>
                  </c:pt>
                  <c:pt idx="322">
                    <c:v>Y3</c:v>
                  </c:pt>
                  <c:pt idx="323">
                    <c:v>Y3</c:v>
                  </c:pt>
                  <c:pt idx="324">
                    <c:v>Y3</c:v>
                  </c:pt>
                  <c:pt idx="325">
                    <c:v>Y3</c:v>
                  </c:pt>
                  <c:pt idx="326">
                    <c:v>Y3</c:v>
                  </c:pt>
                  <c:pt idx="327">
                    <c:v>Y3</c:v>
                  </c:pt>
                  <c:pt idx="328">
                    <c:v>Y3</c:v>
                  </c:pt>
                  <c:pt idx="329">
                    <c:v>Y3</c:v>
                  </c:pt>
                  <c:pt idx="330">
                    <c:v>Y3</c:v>
                  </c:pt>
                  <c:pt idx="331">
                    <c:v>Y3</c:v>
                  </c:pt>
                  <c:pt idx="332">
                    <c:v>Y3</c:v>
                  </c:pt>
                  <c:pt idx="333">
                    <c:v>Y3</c:v>
                  </c:pt>
                  <c:pt idx="334">
                    <c:v>Y3</c:v>
                  </c:pt>
                  <c:pt idx="335">
                    <c:v>Y3</c:v>
                  </c:pt>
                  <c:pt idx="336">
                    <c:v>Y3</c:v>
                  </c:pt>
                  <c:pt idx="337">
                    <c:v>Y3</c:v>
                  </c:pt>
                  <c:pt idx="338">
                    <c:v>Y3</c:v>
                  </c:pt>
                  <c:pt idx="339">
                    <c:v>Y3</c:v>
                  </c:pt>
                  <c:pt idx="340">
                    <c:v>Y</c:v>
                  </c:pt>
                  <c:pt idx="341">
                    <c:v>Y</c:v>
                  </c:pt>
                  <c:pt idx="342">
                    <c:v>Y</c:v>
                  </c:pt>
                  <c:pt idx="343">
                    <c:v>Y</c:v>
                  </c:pt>
                  <c:pt idx="344">
                    <c:v>Y</c:v>
                  </c:pt>
                  <c:pt idx="345">
                    <c:v>Y</c:v>
                  </c:pt>
                  <c:pt idx="346">
                    <c:v>Y</c:v>
                  </c:pt>
                  <c:pt idx="347">
                    <c:v>Y</c:v>
                  </c:pt>
                  <c:pt idx="348">
                    <c:v>Y</c:v>
                  </c:pt>
                  <c:pt idx="349">
                    <c:v>Y</c:v>
                  </c:pt>
                  <c:pt idx="350">
                    <c:v>Y</c:v>
                  </c:pt>
                  <c:pt idx="351">
                    <c:v>Y</c:v>
                  </c:pt>
                  <c:pt idx="352">
                    <c:v>Y</c:v>
                  </c:pt>
                  <c:pt idx="353">
                    <c:v>Y</c:v>
                  </c:pt>
                  <c:pt idx="354">
                    <c:v>Y</c:v>
                  </c:pt>
                  <c:pt idx="355">
                    <c:v>Y</c:v>
                  </c:pt>
                  <c:pt idx="356">
                    <c:v>Y</c:v>
                  </c:pt>
                  <c:pt idx="357">
                    <c:v>Y</c:v>
                  </c:pt>
                  <c:pt idx="358">
                    <c:v>Y</c:v>
                  </c:pt>
                  <c:pt idx="359">
                    <c:v>Y</c:v>
                  </c:pt>
                  <c:pt idx="360">
                    <c:v>Y</c:v>
                  </c:pt>
                  <c:pt idx="361">
                    <c:v>Y</c:v>
                  </c:pt>
                  <c:pt idx="362">
                    <c:v>Y</c:v>
                  </c:pt>
                  <c:pt idx="363">
                    <c:v>Y</c:v>
                  </c:pt>
                  <c:pt idx="364">
                    <c:v>Y</c:v>
                  </c:pt>
                  <c:pt idx="365">
                    <c:v>Y</c:v>
                  </c:pt>
                  <c:pt idx="366">
                    <c:v>Y</c:v>
                  </c:pt>
                  <c:pt idx="367">
                    <c:v>Y</c:v>
                  </c:pt>
                  <c:pt idx="368">
                    <c:v>Y</c:v>
                  </c:pt>
                  <c:pt idx="369">
                    <c:v>Y</c:v>
                  </c:pt>
                  <c:pt idx="370">
                    <c:v>Y</c:v>
                  </c:pt>
                  <c:pt idx="371">
                    <c:v>Y</c:v>
                  </c:pt>
                  <c:pt idx="372">
                    <c:v>Y</c:v>
                  </c:pt>
                  <c:pt idx="373">
                    <c:v>Y</c:v>
                  </c:pt>
                  <c:pt idx="374">
                    <c:v>Y</c:v>
                  </c:pt>
                  <c:pt idx="375">
                    <c:v>Y</c:v>
                  </c:pt>
                  <c:pt idx="376">
                    <c:v>Y</c:v>
                  </c:pt>
                  <c:pt idx="377">
                    <c:v>Y</c:v>
                  </c:pt>
                  <c:pt idx="378">
                    <c:v>Y</c:v>
                  </c:pt>
                  <c:pt idx="379">
                    <c:v>Y</c:v>
                  </c:pt>
                  <c:pt idx="380">
                    <c:v>Y</c:v>
                  </c:pt>
                  <c:pt idx="381">
                    <c:v>Y</c:v>
                  </c:pt>
                  <c:pt idx="382">
                    <c:v>Y</c:v>
                  </c:pt>
                  <c:pt idx="383">
                    <c:v>Y</c:v>
                  </c:pt>
                  <c:pt idx="384">
                    <c:v>Y</c:v>
                  </c:pt>
                  <c:pt idx="385">
                    <c:v>Y</c:v>
                  </c:pt>
                  <c:pt idx="386">
                    <c:v>Y</c:v>
                  </c:pt>
                  <c:pt idx="387">
                    <c:v>Y</c:v>
                  </c:pt>
                  <c:pt idx="388">
                    <c:v>Y</c:v>
                  </c:pt>
                  <c:pt idx="389">
                    <c:v>Y</c:v>
                  </c:pt>
                  <c:pt idx="390">
                    <c:v>Y</c:v>
                  </c:pt>
                  <c:pt idx="391">
                    <c:v>Y</c:v>
                  </c:pt>
                  <c:pt idx="392">
                    <c:v>Y</c:v>
                  </c:pt>
                  <c:pt idx="393">
                    <c:v>Y</c:v>
                  </c:pt>
                  <c:pt idx="394">
                    <c:v>Y</c:v>
                  </c:pt>
                  <c:pt idx="395">
                    <c:v>Y</c:v>
                  </c:pt>
                  <c:pt idx="396">
                    <c:v>Y</c:v>
                  </c:pt>
                  <c:pt idx="397">
                    <c:v>Y</c:v>
                  </c:pt>
                  <c:pt idx="398">
                    <c:v>Y</c:v>
                  </c:pt>
                  <c:pt idx="399">
                    <c:v>Y</c:v>
                  </c:pt>
                  <c:pt idx="400">
                    <c:v>Y</c:v>
                  </c:pt>
                  <c:pt idx="401">
                    <c:v>Y</c:v>
                  </c:pt>
                  <c:pt idx="402">
                    <c:v>Y</c:v>
                  </c:pt>
                  <c:pt idx="403">
                    <c:v>Y</c:v>
                  </c:pt>
                  <c:pt idx="404">
                    <c:v>Y</c:v>
                  </c:pt>
                  <c:pt idx="405">
                    <c:v>Y</c:v>
                  </c:pt>
                  <c:pt idx="406">
                    <c:v>Y</c:v>
                  </c:pt>
                  <c:pt idx="407">
                    <c:v>Y</c:v>
                  </c:pt>
                  <c:pt idx="408">
                    <c:v>Y</c:v>
                  </c:pt>
                  <c:pt idx="409">
                    <c:v>Y</c:v>
                  </c:pt>
                  <c:pt idx="410">
                    <c:v>Y</c:v>
                  </c:pt>
                  <c:pt idx="411">
                    <c:v>Y</c:v>
                  </c:pt>
                  <c:pt idx="412">
                    <c:v>Y</c:v>
                  </c:pt>
                  <c:pt idx="413">
                    <c:v>Y</c:v>
                  </c:pt>
                  <c:pt idx="414">
                    <c:v>Y</c:v>
                  </c:pt>
                  <c:pt idx="415">
                    <c:v>Y</c:v>
                  </c:pt>
                  <c:pt idx="416">
                    <c:v>Y</c:v>
                  </c:pt>
                  <c:pt idx="417">
                    <c:v>Y</c:v>
                  </c:pt>
                  <c:pt idx="418">
                    <c:v>Y</c:v>
                  </c:pt>
                  <c:pt idx="419">
                    <c:v>Y</c:v>
                  </c:pt>
                  <c:pt idx="420">
                    <c:v>Y</c:v>
                  </c:pt>
                  <c:pt idx="421">
                    <c:v>Y</c:v>
                  </c:pt>
                  <c:pt idx="422">
                    <c:v>Y</c:v>
                  </c:pt>
                  <c:pt idx="423">
                    <c:v>Y</c:v>
                  </c:pt>
                  <c:pt idx="424">
                    <c:v>Y</c:v>
                  </c:pt>
                  <c:pt idx="425">
                    <c:v>Y</c:v>
                  </c:pt>
                  <c:pt idx="426">
                    <c:v>Y</c:v>
                  </c:pt>
                  <c:pt idx="427">
                    <c:v>Y</c:v>
                  </c:pt>
                  <c:pt idx="428">
                    <c:v>Y3</c:v>
                  </c:pt>
                  <c:pt idx="429">
                    <c:v>Y3</c:v>
                  </c:pt>
                  <c:pt idx="430">
                    <c:v>Y3</c:v>
                  </c:pt>
                  <c:pt idx="431">
                    <c:v>Y3</c:v>
                  </c:pt>
                  <c:pt idx="432">
                    <c:v>Y3</c:v>
                  </c:pt>
                  <c:pt idx="433">
                    <c:v>Y3</c:v>
                  </c:pt>
                  <c:pt idx="434">
                    <c:v>Y3</c:v>
                  </c:pt>
                  <c:pt idx="435">
                    <c:v>Y3</c:v>
                  </c:pt>
                  <c:pt idx="436">
                    <c:v>Y3</c:v>
                  </c:pt>
                  <c:pt idx="437">
                    <c:v>Y3</c:v>
                  </c:pt>
                  <c:pt idx="438">
                    <c:v>Y3</c:v>
                  </c:pt>
                  <c:pt idx="439">
                    <c:v>Y3</c:v>
                  </c:pt>
                  <c:pt idx="440">
                    <c:v>Y3</c:v>
                  </c:pt>
                  <c:pt idx="441">
                    <c:v>Y3</c:v>
                  </c:pt>
                  <c:pt idx="442">
                    <c:v>Y3</c:v>
                  </c:pt>
                  <c:pt idx="443">
                    <c:v>Y3</c:v>
                  </c:pt>
                  <c:pt idx="444">
                    <c:v>Y3</c:v>
                  </c:pt>
                  <c:pt idx="445">
                    <c:v>Y3</c:v>
                  </c:pt>
                  <c:pt idx="446">
                    <c:v>Y3</c:v>
                  </c:pt>
                  <c:pt idx="447">
                    <c:v>Y3</c:v>
                  </c:pt>
                  <c:pt idx="448">
                    <c:v>Y3</c:v>
                  </c:pt>
                  <c:pt idx="449">
                    <c:v>Y3</c:v>
                  </c:pt>
                  <c:pt idx="450">
                    <c:v>Y3</c:v>
                  </c:pt>
                  <c:pt idx="451">
                    <c:v>Y3</c:v>
                  </c:pt>
                  <c:pt idx="452">
                    <c:v>Y3</c:v>
                  </c:pt>
                  <c:pt idx="453">
                    <c:v>Y3</c:v>
                  </c:pt>
                  <c:pt idx="454">
                    <c:v>Y3</c:v>
                  </c:pt>
                  <c:pt idx="455">
                    <c:v>Y3</c:v>
                  </c:pt>
                  <c:pt idx="456">
                    <c:v>Y3</c:v>
                  </c:pt>
                  <c:pt idx="457">
                    <c:v>Y3</c:v>
                  </c:pt>
                  <c:pt idx="458">
                    <c:v>Y3</c:v>
                  </c:pt>
                  <c:pt idx="459">
                    <c:v>Y3</c:v>
                  </c:pt>
                  <c:pt idx="460">
                    <c:v>Y3</c:v>
                  </c:pt>
                  <c:pt idx="461">
                    <c:v>Y3</c:v>
                  </c:pt>
                  <c:pt idx="462">
                    <c:v>Y3</c:v>
                  </c:pt>
                  <c:pt idx="463">
                    <c:v>Y3</c:v>
                  </c:pt>
                  <c:pt idx="464">
                    <c:v>Y3</c:v>
                  </c:pt>
                  <c:pt idx="465">
                    <c:v>Y3</c:v>
                  </c:pt>
                  <c:pt idx="466">
                    <c:v>Y3</c:v>
                  </c:pt>
                  <c:pt idx="467">
                    <c:v>Y3</c:v>
                  </c:pt>
                  <c:pt idx="468">
                    <c:v>Y3</c:v>
                  </c:pt>
                  <c:pt idx="469">
                    <c:v>Y3</c:v>
                  </c:pt>
                  <c:pt idx="470">
                    <c:v>Y3</c:v>
                  </c:pt>
                  <c:pt idx="471">
                    <c:v>Y3</c:v>
                  </c:pt>
                  <c:pt idx="472">
                    <c:v>Y3</c:v>
                  </c:pt>
                  <c:pt idx="473">
                    <c:v>Y3</c:v>
                  </c:pt>
                  <c:pt idx="474">
                    <c:v>Y3</c:v>
                  </c:pt>
                  <c:pt idx="475">
                    <c:v>Y3</c:v>
                  </c:pt>
                  <c:pt idx="476">
                    <c:v>Y3</c:v>
                  </c:pt>
                  <c:pt idx="477">
                    <c:v>Y3</c:v>
                  </c:pt>
                  <c:pt idx="478">
                    <c:v>Y3</c:v>
                  </c:pt>
                  <c:pt idx="479">
                    <c:v>Y3</c:v>
                  </c:pt>
                  <c:pt idx="480">
                    <c:v>Y3</c:v>
                  </c:pt>
                  <c:pt idx="481">
                    <c:v>Y3</c:v>
                  </c:pt>
                  <c:pt idx="482">
                    <c:v>Y3</c:v>
                  </c:pt>
                  <c:pt idx="483">
                    <c:v>Y3</c:v>
                  </c:pt>
                  <c:pt idx="484">
                    <c:v>Y3</c:v>
                  </c:pt>
                  <c:pt idx="485">
                    <c:v>Y3</c:v>
                  </c:pt>
                  <c:pt idx="486">
                    <c:v>Y3</c:v>
                  </c:pt>
                  <c:pt idx="487">
                    <c:v>Y3</c:v>
                  </c:pt>
                  <c:pt idx="488">
                    <c:v>Y3</c:v>
                  </c:pt>
                  <c:pt idx="489">
                    <c:v>Y3</c:v>
                  </c:pt>
                  <c:pt idx="490">
                    <c:v>Y3</c:v>
                  </c:pt>
                  <c:pt idx="491">
                    <c:v>Y3</c:v>
                  </c:pt>
                  <c:pt idx="492">
                    <c:v>Y3</c:v>
                  </c:pt>
                  <c:pt idx="493">
                    <c:v>Y3</c:v>
                  </c:pt>
                  <c:pt idx="494">
                    <c:v>Y3</c:v>
                  </c:pt>
                  <c:pt idx="495">
                    <c:v>Y3</c:v>
                  </c:pt>
                  <c:pt idx="496">
                    <c:v>Y3</c:v>
                  </c:pt>
                  <c:pt idx="497">
                    <c:v>Y3</c:v>
                  </c:pt>
                  <c:pt idx="498">
                    <c:v>Y3</c:v>
                  </c:pt>
                  <c:pt idx="499">
                    <c:v>Y3</c:v>
                  </c:pt>
                  <c:pt idx="500">
                    <c:v>Y3</c:v>
                  </c:pt>
                  <c:pt idx="501">
                    <c:v>Y3</c:v>
                  </c:pt>
                  <c:pt idx="502">
                    <c:v>Y3</c:v>
                  </c:pt>
                  <c:pt idx="503">
                    <c:v>Y3</c:v>
                  </c:pt>
                  <c:pt idx="504">
                    <c:v>Y3</c:v>
                  </c:pt>
                  <c:pt idx="505">
                    <c:v>Y3</c:v>
                  </c:pt>
                  <c:pt idx="506">
                    <c:v>Y3</c:v>
                  </c:pt>
                  <c:pt idx="507">
                    <c:v>Y3</c:v>
                  </c:pt>
                  <c:pt idx="508">
                    <c:v>Y3</c:v>
                  </c:pt>
                  <c:pt idx="509">
                    <c:v>Y3</c:v>
                  </c:pt>
                  <c:pt idx="510">
                    <c:v>Y3</c:v>
                  </c:pt>
                  <c:pt idx="511">
                    <c:v>Y3</c:v>
                  </c:pt>
                  <c:pt idx="512">
                    <c:v>Y3</c:v>
                  </c:pt>
                  <c:pt idx="513">
                    <c:v>Y3</c:v>
                  </c:pt>
                  <c:pt idx="514">
                    <c:v>Y3</c:v>
                  </c:pt>
                  <c:pt idx="515">
                    <c:v>Y3</c:v>
                  </c:pt>
                </c:lvl>
                <c:lvl>
                  <c:pt idx="0">
                    <c:v>S45</c:v>
                  </c:pt>
                  <c:pt idx="1">
                    <c:v>S45</c:v>
                  </c:pt>
                  <c:pt idx="2">
                    <c:v>S45</c:v>
                  </c:pt>
                  <c:pt idx="3">
                    <c:v>S45</c:v>
                  </c:pt>
                  <c:pt idx="4">
                    <c:v>S45</c:v>
                  </c:pt>
                  <c:pt idx="5">
                    <c:v>S45</c:v>
                  </c:pt>
                  <c:pt idx="6">
                    <c:v>S45</c:v>
                  </c:pt>
                  <c:pt idx="7">
                    <c:v>S45</c:v>
                  </c:pt>
                  <c:pt idx="8">
                    <c:v>S45</c:v>
                  </c:pt>
                  <c:pt idx="9">
                    <c:v>S45</c:v>
                  </c:pt>
                  <c:pt idx="10">
                    <c:v>S45</c:v>
                  </c:pt>
                  <c:pt idx="11">
                    <c:v>S45</c:v>
                  </c:pt>
                  <c:pt idx="12">
                    <c:v>S45</c:v>
                  </c:pt>
                  <c:pt idx="13">
                    <c:v>S45</c:v>
                  </c:pt>
                  <c:pt idx="14">
                    <c:v>S45</c:v>
                  </c:pt>
                  <c:pt idx="15">
                    <c:v>S45</c:v>
                  </c:pt>
                  <c:pt idx="16">
                    <c:v>S45</c:v>
                  </c:pt>
                  <c:pt idx="17">
                    <c:v>S45</c:v>
                  </c:pt>
                  <c:pt idx="18">
                    <c:v>S45</c:v>
                  </c:pt>
                  <c:pt idx="19">
                    <c:v>S45</c:v>
                  </c:pt>
                  <c:pt idx="20">
                    <c:v>S45</c:v>
                  </c:pt>
                  <c:pt idx="21">
                    <c:v>S45</c:v>
                  </c:pt>
                  <c:pt idx="22">
                    <c:v>S45</c:v>
                  </c:pt>
                  <c:pt idx="23">
                    <c:v>S45</c:v>
                  </c:pt>
                  <c:pt idx="24">
                    <c:v>S45</c:v>
                  </c:pt>
                  <c:pt idx="25">
                    <c:v>S45</c:v>
                  </c:pt>
                  <c:pt idx="26">
                    <c:v>S45</c:v>
                  </c:pt>
                  <c:pt idx="27">
                    <c:v>S45</c:v>
                  </c:pt>
                  <c:pt idx="28">
                    <c:v>S45</c:v>
                  </c:pt>
                  <c:pt idx="29">
                    <c:v>S45</c:v>
                  </c:pt>
                  <c:pt idx="30">
                    <c:v>S45</c:v>
                  </c:pt>
                  <c:pt idx="31">
                    <c:v>S45</c:v>
                  </c:pt>
                  <c:pt idx="32">
                    <c:v>S45</c:v>
                  </c:pt>
                  <c:pt idx="33">
                    <c:v>S45</c:v>
                  </c:pt>
                  <c:pt idx="34">
                    <c:v>S45</c:v>
                  </c:pt>
                  <c:pt idx="35">
                    <c:v>S45</c:v>
                  </c:pt>
                  <c:pt idx="36">
                    <c:v>S45</c:v>
                  </c:pt>
                  <c:pt idx="37">
                    <c:v>S45</c:v>
                  </c:pt>
                  <c:pt idx="38">
                    <c:v>S45</c:v>
                  </c:pt>
                  <c:pt idx="39">
                    <c:v>S45</c:v>
                  </c:pt>
                  <c:pt idx="40">
                    <c:v>S45</c:v>
                  </c:pt>
                  <c:pt idx="41">
                    <c:v>S45</c:v>
                  </c:pt>
                  <c:pt idx="42">
                    <c:v>S45</c:v>
                  </c:pt>
                  <c:pt idx="43">
                    <c:v>S45</c:v>
                  </c:pt>
                  <c:pt idx="44">
                    <c:v>S45</c:v>
                  </c:pt>
                  <c:pt idx="45">
                    <c:v>S45</c:v>
                  </c:pt>
                  <c:pt idx="46">
                    <c:v>S45</c:v>
                  </c:pt>
                  <c:pt idx="47">
                    <c:v>S45</c:v>
                  </c:pt>
                  <c:pt idx="48">
                    <c:v>S45</c:v>
                  </c:pt>
                  <c:pt idx="49">
                    <c:v>S45</c:v>
                  </c:pt>
                  <c:pt idx="50">
                    <c:v>S45</c:v>
                  </c:pt>
                  <c:pt idx="51">
                    <c:v>S45</c:v>
                  </c:pt>
                  <c:pt idx="52">
                    <c:v>S45</c:v>
                  </c:pt>
                  <c:pt idx="53">
                    <c:v>S45</c:v>
                  </c:pt>
                  <c:pt idx="54">
                    <c:v>S45</c:v>
                  </c:pt>
                  <c:pt idx="55">
                    <c:v>S45</c:v>
                  </c:pt>
                  <c:pt idx="56">
                    <c:v>S45</c:v>
                  </c:pt>
                  <c:pt idx="57">
                    <c:v>S45</c:v>
                  </c:pt>
                  <c:pt idx="58">
                    <c:v>S45</c:v>
                  </c:pt>
                  <c:pt idx="59">
                    <c:v>S45</c:v>
                  </c:pt>
                  <c:pt idx="60">
                    <c:v>S45</c:v>
                  </c:pt>
                  <c:pt idx="61">
                    <c:v>S45</c:v>
                  </c:pt>
                  <c:pt idx="62">
                    <c:v>S45</c:v>
                  </c:pt>
                  <c:pt idx="63">
                    <c:v>S45</c:v>
                  </c:pt>
                  <c:pt idx="64">
                    <c:v>S45</c:v>
                  </c:pt>
                  <c:pt idx="65">
                    <c:v>S45</c:v>
                  </c:pt>
                  <c:pt idx="66">
                    <c:v>S45</c:v>
                  </c:pt>
                  <c:pt idx="67">
                    <c:v>S45</c:v>
                  </c:pt>
                  <c:pt idx="68">
                    <c:v>S45</c:v>
                  </c:pt>
                  <c:pt idx="69">
                    <c:v>S45</c:v>
                  </c:pt>
                  <c:pt idx="70">
                    <c:v>S45</c:v>
                  </c:pt>
                  <c:pt idx="71">
                    <c:v>S45</c:v>
                  </c:pt>
                  <c:pt idx="72">
                    <c:v>S45</c:v>
                  </c:pt>
                  <c:pt idx="73">
                    <c:v>S45</c:v>
                  </c:pt>
                  <c:pt idx="74">
                    <c:v>S45</c:v>
                  </c:pt>
                  <c:pt idx="75">
                    <c:v>S45</c:v>
                  </c:pt>
                  <c:pt idx="76">
                    <c:v>S45</c:v>
                  </c:pt>
                  <c:pt idx="77">
                    <c:v>S45</c:v>
                  </c:pt>
                  <c:pt idx="78">
                    <c:v>S45</c:v>
                  </c:pt>
                  <c:pt idx="79">
                    <c:v>S45</c:v>
                  </c:pt>
                  <c:pt idx="80">
                    <c:v>S45</c:v>
                  </c:pt>
                  <c:pt idx="81">
                    <c:v>S45</c:v>
                  </c:pt>
                  <c:pt idx="82">
                    <c:v>S45</c:v>
                  </c:pt>
                  <c:pt idx="83">
                    <c:v>S45</c:v>
                  </c:pt>
                  <c:pt idx="84">
                    <c:v>S45</c:v>
                  </c:pt>
                  <c:pt idx="85">
                    <c:v>S45</c:v>
                  </c:pt>
                  <c:pt idx="86">
                    <c:v>S45</c:v>
                  </c:pt>
                  <c:pt idx="87">
                    <c:v>S45</c:v>
                  </c:pt>
                  <c:pt idx="88">
                    <c:v>S45</c:v>
                  </c:pt>
                  <c:pt idx="89">
                    <c:v>S45</c:v>
                  </c:pt>
                  <c:pt idx="90">
                    <c:v>S45</c:v>
                  </c:pt>
                  <c:pt idx="91">
                    <c:v>S45</c:v>
                  </c:pt>
                  <c:pt idx="92">
                    <c:v>S45</c:v>
                  </c:pt>
                  <c:pt idx="93">
                    <c:v>S45</c:v>
                  </c:pt>
                  <c:pt idx="94">
                    <c:v>S45</c:v>
                  </c:pt>
                  <c:pt idx="95">
                    <c:v>S45</c:v>
                  </c:pt>
                  <c:pt idx="96">
                    <c:v>S45</c:v>
                  </c:pt>
                  <c:pt idx="97">
                    <c:v>S45</c:v>
                  </c:pt>
                  <c:pt idx="98">
                    <c:v>S45</c:v>
                  </c:pt>
                  <c:pt idx="99">
                    <c:v>S45</c:v>
                  </c:pt>
                  <c:pt idx="100">
                    <c:v>S45</c:v>
                  </c:pt>
                  <c:pt idx="101">
                    <c:v>S45</c:v>
                  </c:pt>
                  <c:pt idx="102">
                    <c:v>S45</c:v>
                  </c:pt>
                  <c:pt idx="103">
                    <c:v>S45</c:v>
                  </c:pt>
                  <c:pt idx="104">
                    <c:v>S45</c:v>
                  </c:pt>
                  <c:pt idx="105">
                    <c:v>S45</c:v>
                  </c:pt>
                  <c:pt idx="106">
                    <c:v>S45</c:v>
                  </c:pt>
                  <c:pt idx="107">
                    <c:v>S45</c:v>
                  </c:pt>
                  <c:pt idx="108">
                    <c:v>S45</c:v>
                  </c:pt>
                  <c:pt idx="109">
                    <c:v>S45</c:v>
                  </c:pt>
                  <c:pt idx="110">
                    <c:v>S45</c:v>
                  </c:pt>
                  <c:pt idx="111">
                    <c:v>S45</c:v>
                  </c:pt>
                  <c:pt idx="112">
                    <c:v>S45</c:v>
                  </c:pt>
                  <c:pt idx="113">
                    <c:v>S45</c:v>
                  </c:pt>
                  <c:pt idx="114">
                    <c:v>S45</c:v>
                  </c:pt>
                  <c:pt idx="115">
                    <c:v>S45</c:v>
                  </c:pt>
                  <c:pt idx="116">
                    <c:v>S45</c:v>
                  </c:pt>
                  <c:pt idx="117">
                    <c:v>S45</c:v>
                  </c:pt>
                  <c:pt idx="118">
                    <c:v>S45</c:v>
                  </c:pt>
                  <c:pt idx="119">
                    <c:v>S45</c:v>
                  </c:pt>
                  <c:pt idx="120">
                    <c:v>S45</c:v>
                  </c:pt>
                  <c:pt idx="121">
                    <c:v>S45</c:v>
                  </c:pt>
                  <c:pt idx="122">
                    <c:v>S45</c:v>
                  </c:pt>
                  <c:pt idx="123">
                    <c:v>S45</c:v>
                  </c:pt>
                  <c:pt idx="124">
                    <c:v>S45</c:v>
                  </c:pt>
                  <c:pt idx="125">
                    <c:v>S45</c:v>
                  </c:pt>
                  <c:pt idx="126">
                    <c:v>S45</c:v>
                  </c:pt>
                  <c:pt idx="127">
                    <c:v>S45</c:v>
                  </c:pt>
                  <c:pt idx="128">
                    <c:v>S45</c:v>
                  </c:pt>
                  <c:pt idx="129">
                    <c:v>S45</c:v>
                  </c:pt>
                  <c:pt idx="130">
                    <c:v>S45</c:v>
                  </c:pt>
                  <c:pt idx="131">
                    <c:v>S45</c:v>
                  </c:pt>
                  <c:pt idx="132">
                    <c:v>S45</c:v>
                  </c:pt>
                  <c:pt idx="133">
                    <c:v>S45</c:v>
                  </c:pt>
                  <c:pt idx="134">
                    <c:v>S45</c:v>
                  </c:pt>
                  <c:pt idx="135">
                    <c:v>S45</c:v>
                  </c:pt>
                  <c:pt idx="136">
                    <c:v>S45</c:v>
                  </c:pt>
                  <c:pt idx="137">
                    <c:v>S45</c:v>
                  </c:pt>
                  <c:pt idx="138">
                    <c:v>S45</c:v>
                  </c:pt>
                  <c:pt idx="139">
                    <c:v>S45</c:v>
                  </c:pt>
                  <c:pt idx="140">
                    <c:v>S45</c:v>
                  </c:pt>
                  <c:pt idx="141">
                    <c:v>S45</c:v>
                  </c:pt>
                  <c:pt idx="142">
                    <c:v>S45</c:v>
                  </c:pt>
                  <c:pt idx="143">
                    <c:v>S45</c:v>
                  </c:pt>
                  <c:pt idx="144">
                    <c:v>S45</c:v>
                  </c:pt>
                  <c:pt idx="145">
                    <c:v>S45</c:v>
                  </c:pt>
                  <c:pt idx="146">
                    <c:v>S45</c:v>
                  </c:pt>
                  <c:pt idx="147">
                    <c:v>S45</c:v>
                  </c:pt>
                  <c:pt idx="148">
                    <c:v>S45</c:v>
                  </c:pt>
                  <c:pt idx="149">
                    <c:v>S45</c:v>
                  </c:pt>
                  <c:pt idx="150">
                    <c:v>S45</c:v>
                  </c:pt>
                  <c:pt idx="151">
                    <c:v>S45</c:v>
                  </c:pt>
                  <c:pt idx="152">
                    <c:v>S45</c:v>
                  </c:pt>
                  <c:pt idx="153">
                    <c:v>S45</c:v>
                  </c:pt>
                  <c:pt idx="154">
                    <c:v>S45</c:v>
                  </c:pt>
                  <c:pt idx="155">
                    <c:v>S45</c:v>
                  </c:pt>
                  <c:pt idx="156">
                    <c:v>S45</c:v>
                  </c:pt>
                  <c:pt idx="157">
                    <c:v>S45</c:v>
                  </c:pt>
                  <c:pt idx="158">
                    <c:v>S45</c:v>
                  </c:pt>
                  <c:pt idx="159">
                    <c:v>S45</c:v>
                  </c:pt>
                  <c:pt idx="160">
                    <c:v>S45</c:v>
                  </c:pt>
                  <c:pt idx="161">
                    <c:v>S45</c:v>
                  </c:pt>
                  <c:pt idx="162">
                    <c:v>S45</c:v>
                  </c:pt>
                  <c:pt idx="163">
                    <c:v>S45</c:v>
                  </c:pt>
                  <c:pt idx="164">
                    <c:v>S45</c:v>
                  </c:pt>
                  <c:pt idx="165">
                    <c:v>S45</c:v>
                  </c:pt>
                  <c:pt idx="166">
                    <c:v>S45</c:v>
                  </c:pt>
                  <c:pt idx="167">
                    <c:v>S45</c:v>
                  </c:pt>
                  <c:pt idx="168">
                    <c:v>S45</c:v>
                  </c:pt>
                  <c:pt idx="169">
                    <c:v>S45</c:v>
                  </c:pt>
                  <c:pt idx="170">
                    <c:v>S45</c:v>
                  </c:pt>
                  <c:pt idx="171">
                    <c:v>S45</c:v>
                  </c:pt>
                  <c:pt idx="172">
                    <c:v>S45</c:v>
                  </c:pt>
                  <c:pt idx="173">
                    <c:v>S45</c:v>
                  </c:pt>
                  <c:pt idx="174">
                    <c:v>S45</c:v>
                  </c:pt>
                  <c:pt idx="175">
                    <c:v>S45</c:v>
                  </c:pt>
                  <c:pt idx="176">
                    <c:v>S45</c:v>
                  </c:pt>
                  <c:pt idx="177">
                    <c:v>S45</c:v>
                  </c:pt>
                  <c:pt idx="178">
                    <c:v>S45</c:v>
                  </c:pt>
                  <c:pt idx="179">
                    <c:v>S45</c:v>
                  </c:pt>
                  <c:pt idx="180">
                    <c:v>S45</c:v>
                  </c:pt>
                  <c:pt idx="181">
                    <c:v>S45</c:v>
                  </c:pt>
                  <c:pt idx="182">
                    <c:v>S45</c:v>
                  </c:pt>
                  <c:pt idx="183">
                    <c:v>S45</c:v>
                  </c:pt>
                  <c:pt idx="184">
                    <c:v>S45</c:v>
                  </c:pt>
                  <c:pt idx="185">
                    <c:v>S45</c:v>
                  </c:pt>
                  <c:pt idx="186">
                    <c:v>S45</c:v>
                  </c:pt>
                  <c:pt idx="187">
                    <c:v>S45</c:v>
                  </c:pt>
                  <c:pt idx="188">
                    <c:v>S45</c:v>
                  </c:pt>
                  <c:pt idx="189">
                    <c:v>S45</c:v>
                  </c:pt>
                  <c:pt idx="190">
                    <c:v>S45</c:v>
                  </c:pt>
                  <c:pt idx="191">
                    <c:v>S45</c:v>
                  </c:pt>
                  <c:pt idx="192">
                    <c:v>S45</c:v>
                  </c:pt>
                  <c:pt idx="193">
                    <c:v>S45</c:v>
                  </c:pt>
                  <c:pt idx="194">
                    <c:v>S45</c:v>
                  </c:pt>
                  <c:pt idx="195">
                    <c:v>S45</c:v>
                  </c:pt>
                  <c:pt idx="196">
                    <c:v>S45</c:v>
                  </c:pt>
                  <c:pt idx="197">
                    <c:v>S45</c:v>
                  </c:pt>
                  <c:pt idx="198">
                    <c:v>S45</c:v>
                  </c:pt>
                  <c:pt idx="199">
                    <c:v>S45</c:v>
                  </c:pt>
                  <c:pt idx="200">
                    <c:v>S45</c:v>
                  </c:pt>
                  <c:pt idx="201">
                    <c:v>S45</c:v>
                  </c:pt>
                  <c:pt idx="202">
                    <c:v>S45</c:v>
                  </c:pt>
                  <c:pt idx="203">
                    <c:v>S45</c:v>
                  </c:pt>
                  <c:pt idx="204">
                    <c:v>S45</c:v>
                  </c:pt>
                  <c:pt idx="205">
                    <c:v>S45</c:v>
                  </c:pt>
                  <c:pt idx="206">
                    <c:v>S45</c:v>
                  </c:pt>
                  <c:pt idx="207">
                    <c:v>S45</c:v>
                  </c:pt>
                  <c:pt idx="208">
                    <c:v>S45</c:v>
                  </c:pt>
                  <c:pt idx="209">
                    <c:v>S45</c:v>
                  </c:pt>
                  <c:pt idx="210">
                    <c:v>S45</c:v>
                  </c:pt>
                  <c:pt idx="211">
                    <c:v>S45</c:v>
                  </c:pt>
                  <c:pt idx="212">
                    <c:v>S45</c:v>
                  </c:pt>
                  <c:pt idx="213">
                    <c:v>S45</c:v>
                  </c:pt>
                  <c:pt idx="214">
                    <c:v>S45</c:v>
                  </c:pt>
                  <c:pt idx="215">
                    <c:v>S45</c:v>
                  </c:pt>
                  <c:pt idx="216">
                    <c:v>S45</c:v>
                  </c:pt>
                  <c:pt idx="217">
                    <c:v>S45</c:v>
                  </c:pt>
                  <c:pt idx="218">
                    <c:v>S45</c:v>
                  </c:pt>
                  <c:pt idx="219">
                    <c:v>S45</c:v>
                  </c:pt>
                  <c:pt idx="220">
                    <c:v>S45</c:v>
                  </c:pt>
                  <c:pt idx="221">
                    <c:v>S45</c:v>
                  </c:pt>
                  <c:pt idx="222">
                    <c:v>S45</c:v>
                  </c:pt>
                  <c:pt idx="223">
                    <c:v>S45</c:v>
                  </c:pt>
                  <c:pt idx="224">
                    <c:v>S45</c:v>
                  </c:pt>
                  <c:pt idx="225">
                    <c:v>S45</c:v>
                  </c:pt>
                  <c:pt idx="226">
                    <c:v>S45</c:v>
                  </c:pt>
                  <c:pt idx="227">
                    <c:v>S45</c:v>
                  </c:pt>
                  <c:pt idx="228">
                    <c:v>S45</c:v>
                  </c:pt>
                  <c:pt idx="229">
                    <c:v>S45</c:v>
                  </c:pt>
                  <c:pt idx="230">
                    <c:v>S45</c:v>
                  </c:pt>
                  <c:pt idx="231">
                    <c:v>S45</c:v>
                  </c:pt>
                  <c:pt idx="232">
                    <c:v>S45</c:v>
                  </c:pt>
                  <c:pt idx="233">
                    <c:v>S45</c:v>
                  </c:pt>
                  <c:pt idx="234">
                    <c:v>S45</c:v>
                  </c:pt>
                  <c:pt idx="235">
                    <c:v>S45</c:v>
                  </c:pt>
                  <c:pt idx="236">
                    <c:v>S45</c:v>
                  </c:pt>
                  <c:pt idx="237">
                    <c:v>S45</c:v>
                  </c:pt>
                  <c:pt idx="238">
                    <c:v>S45</c:v>
                  </c:pt>
                  <c:pt idx="239">
                    <c:v>S45</c:v>
                  </c:pt>
                  <c:pt idx="240">
                    <c:v>S45</c:v>
                  </c:pt>
                  <c:pt idx="241">
                    <c:v>S45</c:v>
                  </c:pt>
                  <c:pt idx="242">
                    <c:v>S45</c:v>
                  </c:pt>
                  <c:pt idx="243">
                    <c:v>S45</c:v>
                  </c:pt>
                  <c:pt idx="244">
                    <c:v>S45</c:v>
                  </c:pt>
                  <c:pt idx="245">
                    <c:v>S45</c:v>
                  </c:pt>
                  <c:pt idx="246">
                    <c:v>S45</c:v>
                  </c:pt>
                  <c:pt idx="247">
                    <c:v>S45</c:v>
                  </c:pt>
                  <c:pt idx="248">
                    <c:v>S45</c:v>
                  </c:pt>
                  <c:pt idx="249">
                    <c:v>S45</c:v>
                  </c:pt>
                  <c:pt idx="250">
                    <c:v>S45</c:v>
                  </c:pt>
                  <c:pt idx="251">
                    <c:v>S45</c:v>
                  </c:pt>
                  <c:pt idx="252">
                    <c:v>S45</c:v>
                  </c:pt>
                  <c:pt idx="253">
                    <c:v>S45</c:v>
                  </c:pt>
                  <c:pt idx="254">
                    <c:v>S45</c:v>
                  </c:pt>
                  <c:pt idx="255">
                    <c:v>S45</c:v>
                  </c:pt>
                  <c:pt idx="256">
                    <c:v>S45</c:v>
                  </c:pt>
                  <c:pt idx="257">
                    <c:v>S45</c:v>
                  </c:pt>
                  <c:pt idx="258">
                    <c:v>S45</c:v>
                  </c:pt>
                  <c:pt idx="259">
                    <c:v>S45</c:v>
                  </c:pt>
                  <c:pt idx="260">
                    <c:v>S45</c:v>
                  </c:pt>
                  <c:pt idx="261">
                    <c:v>S45</c:v>
                  </c:pt>
                  <c:pt idx="262">
                    <c:v>S45</c:v>
                  </c:pt>
                  <c:pt idx="263">
                    <c:v>S45</c:v>
                  </c:pt>
                  <c:pt idx="264">
                    <c:v>S45</c:v>
                  </c:pt>
                  <c:pt idx="265">
                    <c:v>S45</c:v>
                  </c:pt>
                  <c:pt idx="266">
                    <c:v>S45</c:v>
                  </c:pt>
                  <c:pt idx="267">
                    <c:v>S45</c:v>
                  </c:pt>
                  <c:pt idx="268">
                    <c:v>S45</c:v>
                  </c:pt>
                  <c:pt idx="269">
                    <c:v>S45</c:v>
                  </c:pt>
                  <c:pt idx="270">
                    <c:v>S45</c:v>
                  </c:pt>
                  <c:pt idx="271">
                    <c:v>S45</c:v>
                  </c:pt>
                  <c:pt idx="272">
                    <c:v>S45</c:v>
                  </c:pt>
                  <c:pt idx="273">
                    <c:v>S45</c:v>
                  </c:pt>
                  <c:pt idx="274">
                    <c:v>S45</c:v>
                  </c:pt>
                  <c:pt idx="275">
                    <c:v>S45</c:v>
                  </c:pt>
                  <c:pt idx="276">
                    <c:v>S45</c:v>
                  </c:pt>
                  <c:pt idx="277">
                    <c:v>S45</c:v>
                  </c:pt>
                  <c:pt idx="278">
                    <c:v>S45</c:v>
                  </c:pt>
                  <c:pt idx="279">
                    <c:v>S45</c:v>
                  </c:pt>
                  <c:pt idx="280">
                    <c:v>S45</c:v>
                  </c:pt>
                  <c:pt idx="281">
                    <c:v>S45</c:v>
                  </c:pt>
                  <c:pt idx="282">
                    <c:v>S45</c:v>
                  </c:pt>
                  <c:pt idx="283">
                    <c:v>S45</c:v>
                  </c:pt>
                  <c:pt idx="284">
                    <c:v>S45</c:v>
                  </c:pt>
                  <c:pt idx="285">
                    <c:v>S45</c:v>
                  </c:pt>
                  <c:pt idx="286">
                    <c:v>S45</c:v>
                  </c:pt>
                  <c:pt idx="287">
                    <c:v>S45</c:v>
                  </c:pt>
                  <c:pt idx="288">
                    <c:v>S45</c:v>
                  </c:pt>
                  <c:pt idx="289">
                    <c:v>S45</c:v>
                  </c:pt>
                  <c:pt idx="290">
                    <c:v>S45</c:v>
                  </c:pt>
                  <c:pt idx="291">
                    <c:v>S45</c:v>
                  </c:pt>
                  <c:pt idx="292">
                    <c:v>S45</c:v>
                  </c:pt>
                  <c:pt idx="293">
                    <c:v>S45</c:v>
                  </c:pt>
                  <c:pt idx="294">
                    <c:v>S45</c:v>
                  </c:pt>
                  <c:pt idx="295">
                    <c:v>S45</c:v>
                  </c:pt>
                  <c:pt idx="296">
                    <c:v>S45</c:v>
                  </c:pt>
                  <c:pt idx="297">
                    <c:v>S45</c:v>
                  </c:pt>
                  <c:pt idx="298">
                    <c:v>S45</c:v>
                  </c:pt>
                  <c:pt idx="299">
                    <c:v>S45</c:v>
                  </c:pt>
                  <c:pt idx="300">
                    <c:v>S45</c:v>
                  </c:pt>
                  <c:pt idx="301">
                    <c:v>S45</c:v>
                  </c:pt>
                  <c:pt idx="302">
                    <c:v>S45</c:v>
                  </c:pt>
                  <c:pt idx="303">
                    <c:v>S45</c:v>
                  </c:pt>
                  <c:pt idx="304">
                    <c:v>S45</c:v>
                  </c:pt>
                  <c:pt idx="305">
                    <c:v>S45</c:v>
                  </c:pt>
                  <c:pt idx="306">
                    <c:v>S45</c:v>
                  </c:pt>
                  <c:pt idx="307">
                    <c:v>S45</c:v>
                  </c:pt>
                  <c:pt idx="308">
                    <c:v>S45</c:v>
                  </c:pt>
                  <c:pt idx="309">
                    <c:v>S45</c:v>
                  </c:pt>
                  <c:pt idx="310">
                    <c:v>S45</c:v>
                  </c:pt>
                  <c:pt idx="311">
                    <c:v>S45</c:v>
                  </c:pt>
                  <c:pt idx="312">
                    <c:v>S45</c:v>
                  </c:pt>
                  <c:pt idx="313">
                    <c:v>S45</c:v>
                  </c:pt>
                  <c:pt idx="314">
                    <c:v>S45</c:v>
                  </c:pt>
                  <c:pt idx="315">
                    <c:v>S45</c:v>
                  </c:pt>
                  <c:pt idx="316">
                    <c:v>S45</c:v>
                  </c:pt>
                  <c:pt idx="317">
                    <c:v>S45</c:v>
                  </c:pt>
                  <c:pt idx="318">
                    <c:v>S45</c:v>
                  </c:pt>
                  <c:pt idx="319">
                    <c:v>S45</c:v>
                  </c:pt>
                  <c:pt idx="320">
                    <c:v>S45</c:v>
                  </c:pt>
                  <c:pt idx="321">
                    <c:v>S45</c:v>
                  </c:pt>
                  <c:pt idx="322">
                    <c:v>S45</c:v>
                  </c:pt>
                  <c:pt idx="323">
                    <c:v>S45</c:v>
                  </c:pt>
                  <c:pt idx="324">
                    <c:v>S45</c:v>
                  </c:pt>
                  <c:pt idx="325">
                    <c:v>S45</c:v>
                  </c:pt>
                  <c:pt idx="326">
                    <c:v>S45</c:v>
                  </c:pt>
                  <c:pt idx="327">
                    <c:v>S45</c:v>
                  </c:pt>
                  <c:pt idx="328">
                    <c:v>S45</c:v>
                  </c:pt>
                  <c:pt idx="329">
                    <c:v>S45</c:v>
                  </c:pt>
                  <c:pt idx="330">
                    <c:v>S45</c:v>
                  </c:pt>
                  <c:pt idx="331">
                    <c:v>S45</c:v>
                  </c:pt>
                  <c:pt idx="332">
                    <c:v>S45</c:v>
                  </c:pt>
                  <c:pt idx="333">
                    <c:v>S45</c:v>
                  </c:pt>
                  <c:pt idx="334">
                    <c:v>S45</c:v>
                  </c:pt>
                  <c:pt idx="335">
                    <c:v>S45</c:v>
                  </c:pt>
                  <c:pt idx="336">
                    <c:v>S45</c:v>
                  </c:pt>
                  <c:pt idx="337">
                    <c:v>S45</c:v>
                  </c:pt>
                  <c:pt idx="338">
                    <c:v>S45</c:v>
                  </c:pt>
                  <c:pt idx="339">
                    <c:v>S45</c:v>
                  </c:pt>
                  <c:pt idx="340">
                    <c:v>S45</c:v>
                  </c:pt>
                  <c:pt idx="341">
                    <c:v>S45</c:v>
                  </c:pt>
                  <c:pt idx="342">
                    <c:v>S45</c:v>
                  </c:pt>
                  <c:pt idx="343">
                    <c:v>S45</c:v>
                  </c:pt>
                  <c:pt idx="344">
                    <c:v>S45</c:v>
                  </c:pt>
                  <c:pt idx="345">
                    <c:v>S45</c:v>
                  </c:pt>
                  <c:pt idx="346">
                    <c:v>S45</c:v>
                  </c:pt>
                  <c:pt idx="347">
                    <c:v>S45</c:v>
                  </c:pt>
                  <c:pt idx="348">
                    <c:v>S45</c:v>
                  </c:pt>
                  <c:pt idx="349">
                    <c:v>S45</c:v>
                  </c:pt>
                  <c:pt idx="350">
                    <c:v>S45</c:v>
                  </c:pt>
                  <c:pt idx="351">
                    <c:v>S45</c:v>
                  </c:pt>
                  <c:pt idx="352">
                    <c:v>S45</c:v>
                  </c:pt>
                  <c:pt idx="353">
                    <c:v>S45</c:v>
                  </c:pt>
                  <c:pt idx="354">
                    <c:v>S45</c:v>
                  </c:pt>
                  <c:pt idx="355">
                    <c:v>S45</c:v>
                  </c:pt>
                  <c:pt idx="356">
                    <c:v>S45</c:v>
                  </c:pt>
                  <c:pt idx="357">
                    <c:v>S45</c:v>
                  </c:pt>
                  <c:pt idx="358">
                    <c:v>S45</c:v>
                  </c:pt>
                  <c:pt idx="359">
                    <c:v>S45</c:v>
                  </c:pt>
                  <c:pt idx="360">
                    <c:v>S45</c:v>
                  </c:pt>
                  <c:pt idx="361">
                    <c:v>S45</c:v>
                  </c:pt>
                  <c:pt idx="362">
                    <c:v>S45</c:v>
                  </c:pt>
                  <c:pt idx="363">
                    <c:v>S45</c:v>
                  </c:pt>
                  <c:pt idx="364">
                    <c:v>S45</c:v>
                  </c:pt>
                  <c:pt idx="365">
                    <c:v>S45</c:v>
                  </c:pt>
                  <c:pt idx="366">
                    <c:v>S45</c:v>
                  </c:pt>
                  <c:pt idx="367">
                    <c:v>S45</c:v>
                  </c:pt>
                  <c:pt idx="368">
                    <c:v>S45</c:v>
                  </c:pt>
                  <c:pt idx="369">
                    <c:v>S45</c:v>
                  </c:pt>
                  <c:pt idx="370">
                    <c:v>S45</c:v>
                  </c:pt>
                  <c:pt idx="371">
                    <c:v>S45</c:v>
                  </c:pt>
                  <c:pt idx="372">
                    <c:v>S45</c:v>
                  </c:pt>
                  <c:pt idx="373">
                    <c:v>S45</c:v>
                  </c:pt>
                  <c:pt idx="374">
                    <c:v>S45</c:v>
                  </c:pt>
                  <c:pt idx="375">
                    <c:v>S45</c:v>
                  </c:pt>
                  <c:pt idx="376">
                    <c:v>S45</c:v>
                  </c:pt>
                  <c:pt idx="377">
                    <c:v>S45</c:v>
                  </c:pt>
                  <c:pt idx="378">
                    <c:v>S45</c:v>
                  </c:pt>
                  <c:pt idx="379">
                    <c:v>S45</c:v>
                  </c:pt>
                  <c:pt idx="380">
                    <c:v>S45</c:v>
                  </c:pt>
                  <c:pt idx="381">
                    <c:v>S45</c:v>
                  </c:pt>
                  <c:pt idx="382">
                    <c:v>S45</c:v>
                  </c:pt>
                  <c:pt idx="383">
                    <c:v>S45</c:v>
                  </c:pt>
                  <c:pt idx="384">
                    <c:v>S45</c:v>
                  </c:pt>
                  <c:pt idx="385">
                    <c:v>S45</c:v>
                  </c:pt>
                  <c:pt idx="386">
                    <c:v>S45</c:v>
                  </c:pt>
                  <c:pt idx="387">
                    <c:v>S45</c:v>
                  </c:pt>
                  <c:pt idx="388">
                    <c:v>S45</c:v>
                  </c:pt>
                  <c:pt idx="389">
                    <c:v>S45</c:v>
                  </c:pt>
                  <c:pt idx="390">
                    <c:v>S45</c:v>
                  </c:pt>
                  <c:pt idx="391">
                    <c:v>S45</c:v>
                  </c:pt>
                  <c:pt idx="392">
                    <c:v>S45</c:v>
                  </c:pt>
                  <c:pt idx="393">
                    <c:v>S45</c:v>
                  </c:pt>
                  <c:pt idx="394">
                    <c:v>S45</c:v>
                  </c:pt>
                  <c:pt idx="395">
                    <c:v>S45</c:v>
                  </c:pt>
                  <c:pt idx="396">
                    <c:v>S45</c:v>
                  </c:pt>
                  <c:pt idx="397">
                    <c:v>S45</c:v>
                  </c:pt>
                  <c:pt idx="398">
                    <c:v>S45</c:v>
                  </c:pt>
                  <c:pt idx="399">
                    <c:v>S45</c:v>
                  </c:pt>
                  <c:pt idx="400">
                    <c:v>S45</c:v>
                  </c:pt>
                  <c:pt idx="401">
                    <c:v>S45</c:v>
                  </c:pt>
                  <c:pt idx="402">
                    <c:v>S45</c:v>
                  </c:pt>
                  <c:pt idx="403">
                    <c:v>S45</c:v>
                  </c:pt>
                  <c:pt idx="404">
                    <c:v>S45</c:v>
                  </c:pt>
                  <c:pt idx="405">
                    <c:v>S45</c:v>
                  </c:pt>
                  <c:pt idx="406">
                    <c:v>S45</c:v>
                  </c:pt>
                  <c:pt idx="407">
                    <c:v>S45</c:v>
                  </c:pt>
                  <c:pt idx="408">
                    <c:v>S45</c:v>
                  </c:pt>
                  <c:pt idx="409">
                    <c:v>S45</c:v>
                  </c:pt>
                  <c:pt idx="410">
                    <c:v>S45</c:v>
                  </c:pt>
                  <c:pt idx="411">
                    <c:v>S45</c:v>
                  </c:pt>
                  <c:pt idx="412">
                    <c:v>S45</c:v>
                  </c:pt>
                  <c:pt idx="413">
                    <c:v>S45</c:v>
                  </c:pt>
                  <c:pt idx="414">
                    <c:v>S45</c:v>
                  </c:pt>
                  <c:pt idx="415">
                    <c:v>S45</c:v>
                  </c:pt>
                  <c:pt idx="416">
                    <c:v>S45</c:v>
                  </c:pt>
                  <c:pt idx="417">
                    <c:v>S45</c:v>
                  </c:pt>
                  <c:pt idx="418">
                    <c:v>S45</c:v>
                  </c:pt>
                  <c:pt idx="419">
                    <c:v>S45</c:v>
                  </c:pt>
                  <c:pt idx="420">
                    <c:v>S45</c:v>
                  </c:pt>
                  <c:pt idx="421">
                    <c:v>S45</c:v>
                  </c:pt>
                  <c:pt idx="422">
                    <c:v>S45</c:v>
                  </c:pt>
                  <c:pt idx="423">
                    <c:v>S45</c:v>
                  </c:pt>
                  <c:pt idx="424">
                    <c:v>S45</c:v>
                  </c:pt>
                  <c:pt idx="425">
                    <c:v>S45</c:v>
                  </c:pt>
                  <c:pt idx="426">
                    <c:v>S45</c:v>
                  </c:pt>
                  <c:pt idx="427">
                    <c:v>S45</c:v>
                  </c:pt>
                  <c:pt idx="428">
                    <c:v>S45</c:v>
                  </c:pt>
                  <c:pt idx="429">
                    <c:v>S45</c:v>
                  </c:pt>
                  <c:pt idx="430">
                    <c:v>S45</c:v>
                  </c:pt>
                  <c:pt idx="431">
                    <c:v>S45</c:v>
                  </c:pt>
                  <c:pt idx="432">
                    <c:v>S45</c:v>
                  </c:pt>
                  <c:pt idx="433">
                    <c:v>S45</c:v>
                  </c:pt>
                  <c:pt idx="434">
                    <c:v>S45</c:v>
                  </c:pt>
                  <c:pt idx="435">
                    <c:v>S45</c:v>
                  </c:pt>
                  <c:pt idx="436">
                    <c:v>S45</c:v>
                  </c:pt>
                  <c:pt idx="437">
                    <c:v>S45</c:v>
                  </c:pt>
                  <c:pt idx="438">
                    <c:v>S45</c:v>
                  </c:pt>
                  <c:pt idx="439">
                    <c:v>S45</c:v>
                  </c:pt>
                  <c:pt idx="440">
                    <c:v>S45</c:v>
                  </c:pt>
                  <c:pt idx="441">
                    <c:v>S45</c:v>
                  </c:pt>
                  <c:pt idx="442">
                    <c:v>S45</c:v>
                  </c:pt>
                  <c:pt idx="443">
                    <c:v>S45</c:v>
                  </c:pt>
                  <c:pt idx="444">
                    <c:v>S45</c:v>
                  </c:pt>
                  <c:pt idx="445">
                    <c:v>S45</c:v>
                  </c:pt>
                  <c:pt idx="446">
                    <c:v>S45</c:v>
                  </c:pt>
                  <c:pt idx="447">
                    <c:v>S45</c:v>
                  </c:pt>
                  <c:pt idx="448">
                    <c:v>S45</c:v>
                  </c:pt>
                  <c:pt idx="449">
                    <c:v>S45</c:v>
                  </c:pt>
                  <c:pt idx="450">
                    <c:v>S45</c:v>
                  </c:pt>
                  <c:pt idx="451">
                    <c:v>S45</c:v>
                  </c:pt>
                  <c:pt idx="452">
                    <c:v>S45</c:v>
                  </c:pt>
                  <c:pt idx="453">
                    <c:v>S45</c:v>
                  </c:pt>
                  <c:pt idx="454">
                    <c:v>S45</c:v>
                  </c:pt>
                  <c:pt idx="455">
                    <c:v>S45</c:v>
                  </c:pt>
                  <c:pt idx="456">
                    <c:v>S45</c:v>
                  </c:pt>
                  <c:pt idx="457">
                    <c:v>S45</c:v>
                  </c:pt>
                  <c:pt idx="458">
                    <c:v>S45</c:v>
                  </c:pt>
                  <c:pt idx="459">
                    <c:v>S45</c:v>
                  </c:pt>
                  <c:pt idx="460">
                    <c:v>S45</c:v>
                  </c:pt>
                  <c:pt idx="461">
                    <c:v>S45</c:v>
                  </c:pt>
                  <c:pt idx="462">
                    <c:v>S45</c:v>
                  </c:pt>
                  <c:pt idx="463">
                    <c:v>S45</c:v>
                  </c:pt>
                  <c:pt idx="464">
                    <c:v>S45</c:v>
                  </c:pt>
                  <c:pt idx="465">
                    <c:v>S45</c:v>
                  </c:pt>
                  <c:pt idx="466">
                    <c:v>S45</c:v>
                  </c:pt>
                  <c:pt idx="467">
                    <c:v>S45</c:v>
                  </c:pt>
                  <c:pt idx="468">
                    <c:v>S45</c:v>
                  </c:pt>
                  <c:pt idx="469">
                    <c:v>S45</c:v>
                  </c:pt>
                  <c:pt idx="470">
                    <c:v>S45</c:v>
                  </c:pt>
                  <c:pt idx="471">
                    <c:v>S45</c:v>
                  </c:pt>
                  <c:pt idx="472">
                    <c:v>S45</c:v>
                  </c:pt>
                  <c:pt idx="473">
                    <c:v>S45</c:v>
                  </c:pt>
                  <c:pt idx="474">
                    <c:v>S45</c:v>
                  </c:pt>
                  <c:pt idx="475">
                    <c:v>S45</c:v>
                  </c:pt>
                  <c:pt idx="476">
                    <c:v>S45</c:v>
                  </c:pt>
                  <c:pt idx="477">
                    <c:v>S45</c:v>
                  </c:pt>
                  <c:pt idx="478">
                    <c:v>S45</c:v>
                  </c:pt>
                  <c:pt idx="479">
                    <c:v>S45</c:v>
                  </c:pt>
                  <c:pt idx="480">
                    <c:v>S45</c:v>
                  </c:pt>
                  <c:pt idx="481">
                    <c:v>S45</c:v>
                  </c:pt>
                  <c:pt idx="482">
                    <c:v>S45</c:v>
                  </c:pt>
                  <c:pt idx="483">
                    <c:v>S45</c:v>
                  </c:pt>
                  <c:pt idx="484">
                    <c:v>S45</c:v>
                  </c:pt>
                  <c:pt idx="485">
                    <c:v>S45</c:v>
                  </c:pt>
                  <c:pt idx="486">
                    <c:v>S45</c:v>
                  </c:pt>
                  <c:pt idx="487">
                    <c:v>S45</c:v>
                  </c:pt>
                  <c:pt idx="488">
                    <c:v>S45</c:v>
                  </c:pt>
                  <c:pt idx="489">
                    <c:v>S45</c:v>
                  </c:pt>
                  <c:pt idx="490">
                    <c:v>S45</c:v>
                  </c:pt>
                  <c:pt idx="491">
                    <c:v>S45</c:v>
                  </c:pt>
                  <c:pt idx="492">
                    <c:v>S45</c:v>
                  </c:pt>
                  <c:pt idx="493">
                    <c:v>S45</c:v>
                  </c:pt>
                  <c:pt idx="494">
                    <c:v>S45</c:v>
                  </c:pt>
                  <c:pt idx="495">
                    <c:v>S45</c:v>
                  </c:pt>
                  <c:pt idx="496">
                    <c:v>S45</c:v>
                  </c:pt>
                  <c:pt idx="497">
                    <c:v>S45</c:v>
                  </c:pt>
                  <c:pt idx="498">
                    <c:v>S45</c:v>
                  </c:pt>
                  <c:pt idx="499">
                    <c:v>S45</c:v>
                  </c:pt>
                  <c:pt idx="500">
                    <c:v>S45</c:v>
                  </c:pt>
                  <c:pt idx="501">
                    <c:v>S45</c:v>
                  </c:pt>
                  <c:pt idx="502">
                    <c:v>S45</c:v>
                  </c:pt>
                  <c:pt idx="503">
                    <c:v>S45</c:v>
                  </c:pt>
                  <c:pt idx="504">
                    <c:v>S45</c:v>
                  </c:pt>
                  <c:pt idx="505">
                    <c:v>S45</c:v>
                  </c:pt>
                  <c:pt idx="506">
                    <c:v>S45</c:v>
                  </c:pt>
                  <c:pt idx="507">
                    <c:v>S45</c:v>
                  </c:pt>
                  <c:pt idx="508">
                    <c:v>S45</c:v>
                  </c:pt>
                  <c:pt idx="509">
                    <c:v>S45</c:v>
                  </c:pt>
                  <c:pt idx="510">
                    <c:v>S45</c:v>
                  </c:pt>
                  <c:pt idx="511">
                    <c:v>S45</c:v>
                  </c:pt>
                  <c:pt idx="512">
                    <c:v>S45</c:v>
                  </c:pt>
                  <c:pt idx="513">
                    <c:v>S45</c:v>
                  </c:pt>
                  <c:pt idx="514">
                    <c:v>S45</c:v>
                  </c:pt>
                  <c:pt idx="515">
                    <c:v>S45</c:v>
                  </c:pt>
                </c:lvl>
                <c:lvl>
                  <c:pt idx="0">
                    <c:v>SHF</c:v>
                  </c:pt>
                  <c:pt idx="1">
                    <c:v>SHF</c:v>
                  </c:pt>
                  <c:pt idx="2">
                    <c:v>SHF</c:v>
                  </c:pt>
                  <c:pt idx="3">
                    <c:v>SHF</c:v>
                  </c:pt>
                  <c:pt idx="4">
                    <c:v>SHF</c:v>
                  </c:pt>
                  <c:pt idx="5">
                    <c:v>SHF</c:v>
                  </c:pt>
                  <c:pt idx="6">
                    <c:v>SHF</c:v>
                  </c:pt>
                  <c:pt idx="7">
                    <c:v>SHF</c:v>
                  </c:pt>
                  <c:pt idx="8">
                    <c:v>SHF</c:v>
                  </c:pt>
                  <c:pt idx="9">
                    <c:v>SHF</c:v>
                  </c:pt>
                  <c:pt idx="10">
                    <c:v>SHF</c:v>
                  </c:pt>
                  <c:pt idx="11">
                    <c:v>SHF</c:v>
                  </c:pt>
                  <c:pt idx="12">
                    <c:v>SHF</c:v>
                  </c:pt>
                  <c:pt idx="13">
                    <c:v>SHF</c:v>
                  </c:pt>
                  <c:pt idx="14">
                    <c:v>SHF</c:v>
                  </c:pt>
                  <c:pt idx="15">
                    <c:v>SHF</c:v>
                  </c:pt>
                  <c:pt idx="16">
                    <c:v>SHF</c:v>
                  </c:pt>
                  <c:pt idx="17">
                    <c:v>SHF</c:v>
                  </c:pt>
                  <c:pt idx="18">
                    <c:v>SHF</c:v>
                  </c:pt>
                  <c:pt idx="19">
                    <c:v>SHF</c:v>
                  </c:pt>
                  <c:pt idx="20">
                    <c:v>SHF</c:v>
                  </c:pt>
                  <c:pt idx="21">
                    <c:v>SHF</c:v>
                  </c:pt>
                  <c:pt idx="22">
                    <c:v>SHF</c:v>
                  </c:pt>
                  <c:pt idx="23">
                    <c:v>SHF</c:v>
                  </c:pt>
                  <c:pt idx="24">
                    <c:v>SHF</c:v>
                  </c:pt>
                  <c:pt idx="25">
                    <c:v>SHF</c:v>
                  </c:pt>
                  <c:pt idx="26">
                    <c:v>SHF</c:v>
                  </c:pt>
                  <c:pt idx="27">
                    <c:v>SHF</c:v>
                  </c:pt>
                  <c:pt idx="28">
                    <c:v>SHF</c:v>
                  </c:pt>
                  <c:pt idx="29">
                    <c:v>SHF</c:v>
                  </c:pt>
                  <c:pt idx="30">
                    <c:v>SHF</c:v>
                  </c:pt>
                  <c:pt idx="31">
                    <c:v>SHF</c:v>
                  </c:pt>
                  <c:pt idx="32">
                    <c:v>SHF</c:v>
                  </c:pt>
                  <c:pt idx="33">
                    <c:v>SHF</c:v>
                  </c:pt>
                  <c:pt idx="34">
                    <c:v>SHF</c:v>
                  </c:pt>
                  <c:pt idx="35">
                    <c:v>SHF</c:v>
                  </c:pt>
                  <c:pt idx="36">
                    <c:v>SHF</c:v>
                  </c:pt>
                  <c:pt idx="37">
                    <c:v>SHF</c:v>
                  </c:pt>
                  <c:pt idx="38">
                    <c:v>SHF</c:v>
                  </c:pt>
                  <c:pt idx="39">
                    <c:v>SHF</c:v>
                  </c:pt>
                  <c:pt idx="40">
                    <c:v>SHF</c:v>
                  </c:pt>
                  <c:pt idx="41">
                    <c:v>SHF</c:v>
                  </c:pt>
                  <c:pt idx="42">
                    <c:v>SHF</c:v>
                  </c:pt>
                  <c:pt idx="43">
                    <c:v>SHF</c:v>
                  </c:pt>
                  <c:pt idx="44">
                    <c:v>SHF</c:v>
                  </c:pt>
                  <c:pt idx="45">
                    <c:v>SHF</c:v>
                  </c:pt>
                  <c:pt idx="46">
                    <c:v>SHF</c:v>
                  </c:pt>
                  <c:pt idx="47">
                    <c:v>SHF</c:v>
                  </c:pt>
                  <c:pt idx="48">
                    <c:v>SHF</c:v>
                  </c:pt>
                  <c:pt idx="49">
                    <c:v>SHF</c:v>
                  </c:pt>
                  <c:pt idx="50">
                    <c:v>SHF</c:v>
                  </c:pt>
                  <c:pt idx="51">
                    <c:v>SHF</c:v>
                  </c:pt>
                  <c:pt idx="52">
                    <c:v>SHF</c:v>
                  </c:pt>
                  <c:pt idx="53">
                    <c:v>SHF</c:v>
                  </c:pt>
                  <c:pt idx="54">
                    <c:v>SHF</c:v>
                  </c:pt>
                  <c:pt idx="55">
                    <c:v>SHF</c:v>
                  </c:pt>
                  <c:pt idx="56">
                    <c:v>SHF</c:v>
                  </c:pt>
                  <c:pt idx="57">
                    <c:v>SHF</c:v>
                  </c:pt>
                  <c:pt idx="58">
                    <c:v>SHF</c:v>
                  </c:pt>
                  <c:pt idx="59">
                    <c:v>SHF</c:v>
                  </c:pt>
                  <c:pt idx="60">
                    <c:v>SHF</c:v>
                  </c:pt>
                  <c:pt idx="61">
                    <c:v>SHF</c:v>
                  </c:pt>
                  <c:pt idx="62">
                    <c:v>SHF</c:v>
                  </c:pt>
                  <c:pt idx="63">
                    <c:v>SHF</c:v>
                  </c:pt>
                  <c:pt idx="64">
                    <c:v>SHF</c:v>
                  </c:pt>
                  <c:pt idx="65">
                    <c:v>SHF</c:v>
                  </c:pt>
                  <c:pt idx="66">
                    <c:v>SHF</c:v>
                  </c:pt>
                  <c:pt idx="67">
                    <c:v>SHF</c:v>
                  </c:pt>
                  <c:pt idx="68">
                    <c:v>SHF</c:v>
                  </c:pt>
                  <c:pt idx="69">
                    <c:v>SHF</c:v>
                  </c:pt>
                  <c:pt idx="70">
                    <c:v>SHF</c:v>
                  </c:pt>
                  <c:pt idx="71">
                    <c:v>SHF</c:v>
                  </c:pt>
                  <c:pt idx="72">
                    <c:v>SHF</c:v>
                  </c:pt>
                  <c:pt idx="73">
                    <c:v>SHF</c:v>
                  </c:pt>
                  <c:pt idx="74">
                    <c:v>SHF</c:v>
                  </c:pt>
                  <c:pt idx="75">
                    <c:v>SHF</c:v>
                  </c:pt>
                  <c:pt idx="76">
                    <c:v>SHF</c:v>
                  </c:pt>
                  <c:pt idx="77">
                    <c:v>SHF</c:v>
                  </c:pt>
                  <c:pt idx="78">
                    <c:v>SHF</c:v>
                  </c:pt>
                  <c:pt idx="79">
                    <c:v>SHF</c:v>
                  </c:pt>
                  <c:pt idx="80">
                    <c:v>SHF</c:v>
                  </c:pt>
                  <c:pt idx="81">
                    <c:v>SHF</c:v>
                  </c:pt>
                  <c:pt idx="82">
                    <c:v>SHF</c:v>
                  </c:pt>
                  <c:pt idx="83">
                    <c:v>SHF</c:v>
                  </c:pt>
                  <c:pt idx="84">
                    <c:v>SHF</c:v>
                  </c:pt>
                  <c:pt idx="85">
                    <c:v>SHF</c:v>
                  </c:pt>
                  <c:pt idx="86">
                    <c:v>SHF</c:v>
                  </c:pt>
                  <c:pt idx="87">
                    <c:v>SHF</c:v>
                  </c:pt>
                  <c:pt idx="88">
                    <c:v>SHF</c:v>
                  </c:pt>
                  <c:pt idx="89">
                    <c:v>SHF</c:v>
                  </c:pt>
                  <c:pt idx="90">
                    <c:v>SHF</c:v>
                  </c:pt>
                  <c:pt idx="91">
                    <c:v>SHF</c:v>
                  </c:pt>
                  <c:pt idx="92">
                    <c:v>SHF</c:v>
                  </c:pt>
                  <c:pt idx="93">
                    <c:v>SHF</c:v>
                  </c:pt>
                  <c:pt idx="94">
                    <c:v>SHF</c:v>
                  </c:pt>
                  <c:pt idx="95">
                    <c:v>SHF</c:v>
                  </c:pt>
                  <c:pt idx="96">
                    <c:v>SHF</c:v>
                  </c:pt>
                  <c:pt idx="97">
                    <c:v>SHF</c:v>
                  </c:pt>
                  <c:pt idx="98">
                    <c:v>SHF</c:v>
                  </c:pt>
                  <c:pt idx="99">
                    <c:v>SHF</c:v>
                  </c:pt>
                  <c:pt idx="100">
                    <c:v>SHF</c:v>
                  </c:pt>
                  <c:pt idx="101">
                    <c:v>SHF</c:v>
                  </c:pt>
                  <c:pt idx="102">
                    <c:v>SHF</c:v>
                  </c:pt>
                  <c:pt idx="103">
                    <c:v>SHF</c:v>
                  </c:pt>
                  <c:pt idx="104">
                    <c:v>SHF</c:v>
                  </c:pt>
                  <c:pt idx="105">
                    <c:v>SHF</c:v>
                  </c:pt>
                  <c:pt idx="106">
                    <c:v>SHF</c:v>
                  </c:pt>
                  <c:pt idx="107">
                    <c:v>SHF</c:v>
                  </c:pt>
                  <c:pt idx="108">
                    <c:v>SHF</c:v>
                  </c:pt>
                  <c:pt idx="109">
                    <c:v>SHF</c:v>
                  </c:pt>
                  <c:pt idx="110">
                    <c:v>SHF</c:v>
                  </c:pt>
                  <c:pt idx="111">
                    <c:v>SHF</c:v>
                  </c:pt>
                  <c:pt idx="112">
                    <c:v>SHF</c:v>
                  </c:pt>
                  <c:pt idx="113">
                    <c:v>SHF</c:v>
                  </c:pt>
                  <c:pt idx="114">
                    <c:v>SHF</c:v>
                  </c:pt>
                  <c:pt idx="115">
                    <c:v>SHF</c:v>
                  </c:pt>
                  <c:pt idx="116">
                    <c:v>SHF</c:v>
                  </c:pt>
                  <c:pt idx="117">
                    <c:v>SHF</c:v>
                  </c:pt>
                  <c:pt idx="118">
                    <c:v>SHF</c:v>
                  </c:pt>
                  <c:pt idx="119">
                    <c:v>SHF</c:v>
                  </c:pt>
                  <c:pt idx="120">
                    <c:v>SHF</c:v>
                  </c:pt>
                  <c:pt idx="121">
                    <c:v>SHF</c:v>
                  </c:pt>
                  <c:pt idx="122">
                    <c:v>SHF</c:v>
                  </c:pt>
                  <c:pt idx="123">
                    <c:v>SHF</c:v>
                  </c:pt>
                  <c:pt idx="124">
                    <c:v>SHF</c:v>
                  </c:pt>
                  <c:pt idx="125">
                    <c:v>SHF</c:v>
                  </c:pt>
                  <c:pt idx="126">
                    <c:v>SHF</c:v>
                  </c:pt>
                  <c:pt idx="127">
                    <c:v>SHF</c:v>
                  </c:pt>
                  <c:pt idx="128">
                    <c:v>SHF</c:v>
                  </c:pt>
                  <c:pt idx="129">
                    <c:v>SHF</c:v>
                  </c:pt>
                  <c:pt idx="130">
                    <c:v>SHF</c:v>
                  </c:pt>
                  <c:pt idx="131">
                    <c:v>SHF</c:v>
                  </c:pt>
                  <c:pt idx="132">
                    <c:v>SHF</c:v>
                  </c:pt>
                  <c:pt idx="133">
                    <c:v>SHF</c:v>
                  </c:pt>
                  <c:pt idx="134">
                    <c:v>SHF</c:v>
                  </c:pt>
                  <c:pt idx="135">
                    <c:v>SHF</c:v>
                  </c:pt>
                  <c:pt idx="136">
                    <c:v>SHF</c:v>
                  </c:pt>
                  <c:pt idx="137">
                    <c:v>SHF</c:v>
                  </c:pt>
                  <c:pt idx="138">
                    <c:v>SHF</c:v>
                  </c:pt>
                  <c:pt idx="139">
                    <c:v>SHF</c:v>
                  </c:pt>
                  <c:pt idx="140">
                    <c:v>SHF</c:v>
                  </c:pt>
                  <c:pt idx="141">
                    <c:v>SHF</c:v>
                  </c:pt>
                  <c:pt idx="142">
                    <c:v>SHF</c:v>
                  </c:pt>
                  <c:pt idx="143">
                    <c:v>SHF</c:v>
                  </c:pt>
                  <c:pt idx="144">
                    <c:v>SHF</c:v>
                  </c:pt>
                  <c:pt idx="145">
                    <c:v>SHF</c:v>
                  </c:pt>
                  <c:pt idx="146">
                    <c:v>SHF</c:v>
                  </c:pt>
                  <c:pt idx="147">
                    <c:v>SHF</c:v>
                  </c:pt>
                  <c:pt idx="148">
                    <c:v>SHF</c:v>
                  </c:pt>
                  <c:pt idx="149">
                    <c:v>SHF</c:v>
                  </c:pt>
                  <c:pt idx="150">
                    <c:v>SHF</c:v>
                  </c:pt>
                  <c:pt idx="151">
                    <c:v>SHF</c:v>
                  </c:pt>
                  <c:pt idx="152">
                    <c:v>SHF</c:v>
                  </c:pt>
                  <c:pt idx="153">
                    <c:v>SHF</c:v>
                  </c:pt>
                  <c:pt idx="154">
                    <c:v>SHF</c:v>
                  </c:pt>
                  <c:pt idx="155">
                    <c:v>SHF</c:v>
                  </c:pt>
                  <c:pt idx="156">
                    <c:v>SHF</c:v>
                  </c:pt>
                  <c:pt idx="157">
                    <c:v>SHF</c:v>
                  </c:pt>
                  <c:pt idx="158">
                    <c:v>SHF</c:v>
                  </c:pt>
                  <c:pt idx="159">
                    <c:v>SHF</c:v>
                  </c:pt>
                  <c:pt idx="160">
                    <c:v>SHF</c:v>
                  </c:pt>
                  <c:pt idx="161">
                    <c:v>SHF</c:v>
                  </c:pt>
                  <c:pt idx="162">
                    <c:v>SHF</c:v>
                  </c:pt>
                  <c:pt idx="163">
                    <c:v>SHF</c:v>
                  </c:pt>
                  <c:pt idx="164">
                    <c:v>SHF</c:v>
                  </c:pt>
                  <c:pt idx="165">
                    <c:v>SHF</c:v>
                  </c:pt>
                  <c:pt idx="166">
                    <c:v>SHF</c:v>
                  </c:pt>
                  <c:pt idx="167">
                    <c:v>SHF</c:v>
                  </c:pt>
                  <c:pt idx="168">
                    <c:v>SHF</c:v>
                  </c:pt>
                  <c:pt idx="169">
                    <c:v>SHF</c:v>
                  </c:pt>
                  <c:pt idx="170">
                    <c:v>SHF</c:v>
                  </c:pt>
                  <c:pt idx="171">
                    <c:v>SHF</c:v>
                  </c:pt>
                  <c:pt idx="172">
                    <c:v>SHF</c:v>
                  </c:pt>
                  <c:pt idx="173">
                    <c:v>SHF</c:v>
                  </c:pt>
                  <c:pt idx="174">
                    <c:v>SHF</c:v>
                  </c:pt>
                  <c:pt idx="175">
                    <c:v>SHF</c:v>
                  </c:pt>
                  <c:pt idx="176">
                    <c:v>SHF</c:v>
                  </c:pt>
                  <c:pt idx="177">
                    <c:v>SHF</c:v>
                  </c:pt>
                  <c:pt idx="178">
                    <c:v>SHF</c:v>
                  </c:pt>
                  <c:pt idx="179">
                    <c:v>SHF</c:v>
                  </c:pt>
                  <c:pt idx="180">
                    <c:v>SHF</c:v>
                  </c:pt>
                  <c:pt idx="181">
                    <c:v>SHF</c:v>
                  </c:pt>
                  <c:pt idx="182">
                    <c:v>SHF</c:v>
                  </c:pt>
                  <c:pt idx="183">
                    <c:v>SHF</c:v>
                  </c:pt>
                  <c:pt idx="184">
                    <c:v>SHF</c:v>
                  </c:pt>
                  <c:pt idx="185">
                    <c:v>SHF</c:v>
                  </c:pt>
                  <c:pt idx="186">
                    <c:v>SHF</c:v>
                  </c:pt>
                  <c:pt idx="187">
                    <c:v>SHF</c:v>
                  </c:pt>
                  <c:pt idx="188">
                    <c:v>SHF</c:v>
                  </c:pt>
                  <c:pt idx="189">
                    <c:v>SHF</c:v>
                  </c:pt>
                  <c:pt idx="190">
                    <c:v>SHF</c:v>
                  </c:pt>
                  <c:pt idx="191">
                    <c:v>SHF</c:v>
                  </c:pt>
                  <c:pt idx="192">
                    <c:v>SHF</c:v>
                  </c:pt>
                  <c:pt idx="193">
                    <c:v>SHF</c:v>
                  </c:pt>
                  <c:pt idx="194">
                    <c:v>SHF</c:v>
                  </c:pt>
                  <c:pt idx="195">
                    <c:v>SHF</c:v>
                  </c:pt>
                  <c:pt idx="196">
                    <c:v>SHF</c:v>
                  </c:pt>
                  <c:pt idx="197">
                    <c:v>SHF</c:v>
                  </c:pt>
                  <c:pt idx="198">
                    <c:v>SHF</c:v>
                  </c:pt>
                  <c:pt idx="199">
                    <c:v>SHF</c:v>
                  </c:pt>
                  <c:pt idx="200">
                    <c:v>SHF</c:v>
                  </c:pt>
                  <c:pt idx="201">
                    <c:v>SHF</c:v>
                  </c:pt>
                  <c:pt idx="202">
                    <c:v>SHF</c:v>
                  </c:pt>
                  <c:pt idx="203">
                    <c:v>SHF</c:v>
                  </c:pt>
                  <c:pt idx="204">
                    <c:v>SHF</c:v>
                  </c:pt>
                  <c:pt idx="205">
                    <c:v>SHF</c:v>
                  </c:pt>
                  <c:pt idx="206">
                    <c:v>SHF</c:v>
                  </c:pt>
                  <c:pt idx="207">
                    <c:v>SHF</c:v>
                  </c:pt>
                  <c:pt idx="208">
                    <c:v>SHF</c:v>
                  </c:pt>
                  <c:pt idx="209">
                    <c:v>SHF</c:v>
                  </c:pt>
                  <c:pt idx="210">
                    <c:v>SHF</c:v>
                  </c:pt>
                  <c:pt idx="211">
                    <c:v>SHF</c:v>
                  </c:pt>
                  <c:pt idx="212">
                    <c:v>SHF</c:v>
                  </c:pt>
                  <c:pt idx="213">
                    <c:v>SHF</c:v>
                  </c:pt>
                  <c:pt idx="214">
                    <c:v>SHF</c:v>
                  </c:pt>
                  <c:pt idx="215">
                    <c:v>SHF</c:v>
                  </c:pt>
                  <c:pt idx="216">
                    <c:v>SHF</c:v>
                  </c:pt>
                  <c:pt idx="217">
                    <c:v>SHF</c:v>
                  </c:pt>
                  <c:pt idx="218">
                    <c:v>SHF</c:v>
                  </c:pt>
                  <c:pt idx="219">
                    <c:v>SHF</c:v>
                  </c:pt>
                  <c:pt idx="220">
                    <c:v>SHF</c:v>
                  </c:pt>
                  <c:pt idx="221">
                    <c:v>SHF</c:v>
                  </c:pt>
                  <c:pt idx="222">
                    <c:v>SHF</c:v>
                  </c:pt>
                  <c:pt idx="223">
                    <c:v>SHF</c:v>
                  </c:pt>
                  <c:pt idx="224">
                    <c:v>SHF</c:v>
                  </c:pt>
                  <c:pt idx="225">
                    <c:v>SHF</c:v>
                  </c:pt>
                  <c:pt idx="226">
                    <c:v>SHF</c:v>
                  </c:pt>
                  <c:pt idx="227">
                    <c:v>SHF</c:v>
                  </c:pt>
                  <c:pt idx="228">
                    <c:v>SHF</c:v>
                  </c:pt>
                  <c:pt idx="229">
                    <c:v>SHF</c:v>
                  </c:pt>
                  <c:pt idx="230">
                    <c:v>SHF</c:v>
                  </c:pt>
                  <c:pt idx="231">
                    <c:v>SHF</c:v>
                  </c:pt>
                  <c:pt idx="232">
                    <c:v>SHF</c:v>
                  </c:pt>
                  <c:pt idx="233">
                    <c:v>SHF</c:v>
                  </c:pt>
                  <c:pt idx="234">
                    <c:v>SHF</c:v>
                  </c:pt>
                  <c:pt idx="235">
                    <c:v>SHF</c:v>
                  </c:pt>
                  <c:pt idx="236">
                    <c:v>SHF</c:v>
                  </c:pt>
                  <c:pt idx="237">
                    <c:v>SHF</c:v>
                  </c:pt>
                  <c:pt idx="238">
                    <c:v>SHF</c:v>
                  </c:pt>
                  <c:pt idx="239">
                    <c:v>SHF</c:v>
                  </c:pt>
                  <c:pt idx="240">
                    <c:v>SHF</c:v>
                  </c:pt>
                  <c:pt idx="241">
                    <c:v>SHF</c:v>
                  </c:pt>
                  <c:pt idx="242">
                    <c:v>SHF</c:v>
                  </c:pt>
                  <c:pt idx="243">
                    <c:v>SHF</c:v>
                  </c:pt>
                  <c:pt idx="244">
                    <c:v>SHF</c:v>
                  </c:pt>
                  <c:pt idx="245">
                    <c:v>SHF</c:v>
                  </c:pt>
                  <c:pt idx="246">
                    <c:v>SHF</c:v>
                  </c:pt>
                  <c:pt idx="247">
                    <c:v>SHF</c:v>
                  </c:pt>
                  <c:pt idx="248">
                    <c:v>SHF</c:v>
                  </c:pt>
                  <c:pt idx="249">
                    <c:v>SHF</c:v>
                  </c:pt>
                  <c:pt idx="250">
                    <c:v>SHF</c:v>
                  </c:pt>
                  <c:pt idx="251">
                    <c:v>SHF</c:v>
                  </c:pt>
                  <c:pt idx="252">
                    <c:v>SHF</c:v>
                  </c:pt>
                  <c:pt idx="253">
                    <c:v>SHF</c:v>
                  </c:pt>
                  <c:pt idx="254">
                    <c:v>SHF</c:v>
                  </c:pt>
                  <c:pt idx="255">
                    <c:v>SHF</c:v>
                  </c:pt>
                  <c:pt idx="256">
                    <c:v>SHF</c:v>
                  </c:pt>
                  <c:pt idx="257">
                    <c:v>SHF</c:v>
                  </c:pt>
                  <c:pt idx="258">
                    <c:v>SHF</c:v>
                  </c:pt>
                  <c:pt idx="259">
                    <c:v>SHF</c:v>
                  </c:pt>
                  <c:pt idx="260">
                    <c:v>SHF</c:v>
                  </c:pt>
                  <c:pt idx="261">
                    <c:v>SHF</c:v>
                  </c:pt>
                  <c:pt idx="262">
                    <c:v>SHF</c:v>
                  </c:pt>
                  <c:pt idx="263">
                    <c:v>SHF</c:v>
                  </c:pt>
                  <c:pt idx="264">
                    <c:v>SHF</c:v>
                  </c:pt>
                  <c:pt idx="265">
                    <c:v>SHF</c:v>
                  </c:pt>
                  <c:pt idx="266">
                    <c:v>SHF</c:v>
                  </c:pt>
                  <c:pt idx="267">
                    <c:v>SHF</c:v>
                  </c:pt>
                  <c:pt idx="268">
                    <c:v>SHF</c:v>
                  </c:pt>
                  <c:pt idx="269">
                    <c:v>SHF</c:v>
                  </c:pt>
                  <c:pt idx="270">
                    <c:v>SHF</c:v>
                  </c:pt>
                  <c:pt idx="271">
                    <c:v>SHF</c:v>
                  </c:pt>
                  <c:pt idx="272">
                    <c:v>SHF</c:v>
                  </c:pt>
                  <c:pt idx="273">
                    <c:v>SHF</c:v>
                  </c:pt>
                  <c:pt idx="274">
                    <c:v>SHF</c:v>
                  </c:pt>
                  <c:pt idx="275">
                    <c:v>SHF</c:v>
                  </c:pt>
                  <c:pt idx="276">
                    <c:v>SHF</c:v>
                  </c:pt>
                  <c:pt idx="277">
                    <c:v>SHF</c:v>
                  </c:pt>
                  <c:pt idx="278">
                    <c:v>SHF</c:v>
                  </c:pt>
                  <c:pt idx="279">
                    <c:v>SHF</c:v>
                  </c:pt>
                  <c:pt idx="280">
                    <c:v>SHF</c:v>
                  </c:pt>
                  <c:pt idx="281">
                    <c:v>SHF</c:v>
                  </c:pt>
                  <c:pt idx="282">
                    <c:v>SHF</c:v>
                  </c:pt>
                  <c:pt idx="283">
                    <c:v>SHF</c:v>
                  </c:pt>
                  <c:pt idx="284">
                    <c:v>SHF</c:v>
                  </c:pt>
                  <c:pt idx="285">
                    <c:v>SHF</c:v>
                  </c:pt>
                  <c:pt idx="286">
                    <c:v>SHF</c:v>
                  </c:pt>
                  <c:pt idx="287">
                    <c:v>SHF</c:v>
                  </c:pt>
                  <c:pt idx="288">
                    <c:v>SHF</c:v>
                  </c:pt>
                  <c:pt idx="289">
                    <c:v>SHF</c:v>
                  </c:pt>
                  <c:pt idx="290">
                    <c:v>SHF</c:v>
                  </c:pt>
                  <c:pt idx="291">
                    <c:v>SHF</c:v>
                  </c:pt>
                  <c:pt idx="292">
                    <c:v>SHF</c:v>
                  </c:pt>
                  <c:pt idx="293">
                    <c:v>SHF</c:v>
                  </c:pt>
                  <c:pt idx="294">
                    <c:v>SHF</c:v>
                  </c:pt>
                  <c:pt idx="295">
                    <c:v>SHF</c:v>
                  </c:pt>
                  <c:pt idx="296">
                    <c:v>SHF</c:v>
                  </c:pt>
                  <c:pt idx="297">
                    <c:v>SHF</c:v>
                  </c:pt>
                  <c:pt idx="298">
                    <c:v>SHF</c:v>
                  </c:pt>
                  <c:pt idx="299">
                    <c:v>SHF</c:v>
                  </c:pt>
                  <c:pt idx="300">
                    <c:v>SHF</c:v>
                  </c:pt>
                  <c:pt idx="301">
                    <c:v>SHF</c:v>
                  </c:pt>
                  <c:pt idx="302">
                    <c:v>SHF</c:v>
                  </c:pt>
                  <c:pt idx="303">
                    <c:v>SHF</c:v>
                  </c:pt>
                  <c:pt idx="304">
                    <c:v>SHF</c:v>
                  </c:pt>
                  <c:pt idx="305">
                    <c:v>SHF</c:v>
                  </c:pt>
                  <c:pt idx="306">
                    <c:v>SHF</c:v>
                  </c:pt>
                  <c:pt idx="307">
                    <c:v>SHF</c:v>
                  </c:pt>
                  <c:pt idx="308">
                    <c:v>SHF</c:v>
                  </c:pt>
                  <c:pt idx="309">
                    <c:v>SHF</c:v>
                  </c:pt>
                  <c:pt idx="310">
                    <c:v>SHF</c:v>
                  </c:pt>
                  <c:pt idx="311">
                    <c:v>SHF</c:v>
                  </c:pt>
                  <c:pt idx="312">
                    <c:v>SHF</c:v>
                  </c:pt>
                  <c:pt idx="313">
                    <c:v>SHF</c:v>
                  </c:pt>
                  <c:pt idx="314">
                    <c:v>SHF</c:v>
                  </c:pt>
                  <c:pt idx="315">
                    <c:v>SHF</c:v>
                  </c:pt>
                  <c:pt idx="316">
                    <c:v>SHF</c:v>
                  </c:pt>
                  <c:pt idx="317">
                    <c:v>SHF</c:v>
                  </c:pt>
                  <c:pt idx="318">
                    <c:v>SHF</c:v>
                  </c:pt>
                  <c:pt idx="319">
                    <c:v>SHF</c:v>
                  </c:pt>
                  <c:pt idx="320">
                    <c:v>SHF</c:v>
                  </c:pt>
                  <c:pt idx="321">
                    <c:v>SHF</c:v>
                  </c:pt>
                  <c:pt idx="322">
                    <c:v>SHF</c:v>
                  </c:pt>
                  <c:pt idx="323">
                    <c:v>SHF</c:v>
                  </c:pt>
                  <c:pt idx="324">
                    <c:v>SHF</c:v>
                  </c:pt>
                  <c:pt idx="325">
                    <c:v>SHF</c:v>
                  </c:pt>
                  <c:pt idx="326">
                    <c:v>SHF</c:v>
                  </c:pt>
                  <c:pt idx="327">
                    <c:v>SHF</c:v>
                  </c:pt>
                  <c:pt idx="328">
                    <c:v>SHF</c:v>
                  </c:pt>
                  <c:pt idx="329">
                    <c:v>SHF</c:v>
                  </c:pt>
                  <c:pt idx="330">
                    <c:v>SHF</c:v>
                  </c:pt>
                  <c:pt idx="331">
                    <c:v>SHF</c:v>
                  </c:pt>
                  <c:pt idx="332">
                    <c:v>SHF</c:v>
                  </c:pt>
                  <c:pt idx="333">
                    <c:v>SHF</c:v>
                  </c:pt>
                  <c:pt idx="334">
                    <c:v>SHF</c:v>
                  </c:pt>
                  <c:pt idx="335">
                    <c:v>SHF</c:v>
                  </c:pt>
                  <c:pt idx="336">
                    <c:v>SHF</c:v>
                  </c:pt>
                  <c:pt idx="337">
                    <c:v>SHF</c:v>
                  </c:pt>
                  <c:pt idx="338">
                    <c:v>SHF</c:v>
                  </c:pt>
                  <c:pt idx="339">
                    <c:v>SHF</c:v>
                  </c:pt>
                  <c:pt idx="340">
                    <c:v>SHF</c:v>
                  </c:pt>
                  <c:pt idx="341">
                    <c:v>SHF</c:v>
                  </c:pt>
                  <c:pt idx="342">
                    <c:v>SHF</c:v>
                  </c:pt>
                  <c:pt idx="343">
                    <c:v>SHF</c:v>
                  </c:pt>
                  <c:pt idx="344">
                    <c:v>SHF</c:v>
                  </c:pt>
                  <c:pt idx="345">
                    <c:v>SHF</c:v>
                  </c:pt>
                  <c:pt idx="346">
                    <c:v>SHF</c:v>
                  </c:pt>
                  <c:pt idx="347">
                    <c:v>SHF</c:v>
                  </c:pt>
                  <c:pt idx="348">
                    <c:v>SHF</c:v>
                  </c:pt>
                  <c:pt idx="349">
                    <c:v>SHF</c:v>
                  </c:pt>
                  <c:pt idx="350">
                    <c:v>SHF</c:v>
                  </c:pt>
                  <c:pt idx="351">
                    <c:v>SHF</c:v>
                  </c:pt>
                  <c:pt idx="352">
                    <c:v>SHF</c:v>
                  </c:pt>
                  <c:pt idx="353">
                    <c:v>SHF</c:v>
                  </c:pt>
                  <c:pt idx="354">
                    <c:v>SHF</c:v>
                  </c:pt>
                  <c:pt idx="355">
                    <c:v>SHF</c:v>
                  </c:pt>
                  <c:pt idx="356">
                    <c:v>SHF</c:v>
                  </c:pt>
                  <c:pt idx="357">
                    <c:v>SHF</c:v>
                  </c:pt>
                  <c:pt idx="358">
                    <c:v>SHF</c:v>
                  </c:pt>
                  <c:pt idx="359">
                    <c:v>SHF</c:v>
                  </c:pt>
                  <c:pt idx="360">
                    <c:v>SHF</c:v>
                  </c:pt>
                  <c:pt idx="361">
                    <c:v>SHF</c:v>
                  </c:pt>
                  <c:pt idx="362">
                    <c:v>SHF</c:v>
                  </c:pt>
                  <c:pt idx="363">
                    <c:v>SHF</c:v>
                  </c:pt>
                  <c:pt idx="364">
                    <c:v>SHF</c:v>
                  </c:pt>
                  <c:pt idx="365">
                    <c:v>SHF</c:v>
                  </c:pt>
                  <c:pt idx="366">
                    <c:v>SHF</c:v>
                  </c:pt>
                  <c:pt idx="367">
                    <c:v>SHF</c:v>
                  </c:pt>
                  <c:pt idx="368">
                    <c:v>SHF</c:v>
                  </c:pt>
                  <c:pt idx="369">
                    <c:v>SHF</c:v>
                  </c:pt>
                  <c:pt idx="370">
                    <c:v>SHF</c:v>
                  </c:pt>
                  <c:pt idx="371">
                    <c:v>SHF</c:v>
                  </c:pt>
                  <c:pt idx="372">
                    <c:v>SHF</c:v>
                  </c:pt>
                  <c:pt idx="373">
                    <c:v>SHF</c:v>
                  </c:pt>
                  <c:pt idx="374">
                    <c:v>SHF</c:v>
                  </c:pt>
                  <c:pt idx="375">
                    <c:v>SHF</c:v>
                  </c:pt>
                  <c:pt idx="376">
                    <c:v>SHF</c:v>
                  </c:pt>
                  <c:pt idx="377">
                    <c:v>SHF</c:v>
                  </c:pt>
                  <c:pt idx="378">
                    <c:v>SHF</c:v>
                  </c:pt>
                  <c:pt idx="379">
                    <c:v>SHF</c:v>
                  </c:pt>
                  <c:pt idx="380">
                    <c:v>SHF</c:v>
                  </c:pt>
                  <c:pt idx="381">
                    <c:v>SHF</c:v>
                  </c:pt>
                  <c:pt idx="382">
                    <c:v>SHF</c:v>
                  </c:pt>
                  <c:pt idx="383">
                    <c:v>SHF</c:v>
                  </c:pt>
                  <c:pt idx="384">
                    <c:v>SHF</c:v>
                  </c:pt>
                  <c:pt idx="385">
                    <c:v>SHF</c:v>
                  </c:pt>
                  <c:pt idx="386">
                    <c:v>SHF</c:v>
                  </c:pt>
                  <c:pt idx="387">
                    <c:v>SHF</c:v>
                  </c:pt>
                  <c:pt idx="388">
                    <c:v>SHF</c:v>
                  </c:pt>
                  <c:pt idx="389">
                    <c:v>SHF</c:v>
                  </c:pt>
                  <c:pt idx="390">
                    <c:v>SHF</c:v>
                  </c:pt>
                  <c:pt idx="391">
                    <c:v>SHF</c:v>
                  </c:pt>
                  <c:pt idx="392">
                    <c:v>SHF</c:v>
                  </c:pt>
                  <c:pt idx="393">
                    <c:v>SHF</c:v>
                  </c:pt>
                  <c:pt idx="394">
                    <c:v>SHF</c:v>
                  </c:pt>
                  <c:pt idx="395">
                    <c:v>SHF</c:v>
                  </c:pt>
                  <c:pt idx="396">
                    <c:v>SHF</c:v>
                  </c:pt>
                  <c:pt idx="397">
                    <c:v>SHF</c:v>
                  </c:pt>
                  <c:pt idx="398">
                    <c:v>SHF</c:v>
                  </c:pt>
                  <c:pt idx="399">
                    <c:v>SHF</c:v>
                  </c:pt>
                  <c:pt idx="400">
                    <c:v>SHF</c:v>
                  </c:pt>
                  <c:pt idx="401">
                    <c:v>SHF</c:v>
                  </c:pt>
                  <c:pt idx="402">
                    <c:v>SHF</c:v>
                  </c:pt>
                  <c:pt idx="403">
                    <c:v>SHF</c:v>
                  </c:pt>
                  <c:pt idx="404">
                    <c:v>SHF</c:v>
                  </c:pt>
                  <c:pt idx="405">
                    <c:v>SHF</c:v>
                  </c:pt>
                  <c:pt idx="406">
                    <c:v>SHF</c:v>
                  </c:pt>
                  <c:pt idx="407">
                    <c:v>SHF</c:v>
                  </c:pt>
                  <c:pt idx="408">
                    <c:v>SHF</c:v>
                  </c:pt>
                  <c:pt idx="409">
                    <c:v>SHF</c:v>
                  </c:pt>
                  <c:pt idx="410">
                    <c:v>SHF</c:v>
                  </c:pt>
                  <c:pt idx="411">
                    <c:v>SHF</c:v>
                  </c:pt>
                  <c:pt idx="412">
                    <c:v>SHF</c:v>
                  </c:pt>
                  <c:pt idx="413">
                    <c:v>SHF</c:v>
                  </c:pt>
                  <c:pt idx="414">
                    <c:v>SHF</c:v>
                  </c:pt>
                  <c:pt idx="415">
                    <c:v>SHF</c:v>
                  </c:pt>
                  <c:pt idx="416">
                    <c:v>SHF</c:v>
                  </c:pt>
                  <c:pt idx="417">
                    <c:v>SHF</c:v>
                  </c:pt>
                  <c:pt idx="418">
                    <c:v>SHF</c:v>
                  </c:pt>
                  <c:pt idx="419">
                    <c:v>SHF</c:v>
                  </c:pt>
                  <c:pt idx="420">
                    <c:v>SHF</c:v>
                  </c:pt>
                  <c:pt idx="421">
                    <c:v>SHF</c:v>
                  </c:pt>
                  <c:pt idx="422">
                    <c:v>SHF</c:v>
                  </c:pt>
                  <c:pt idx="423">
                    <c:v>SHF</c:v>
                  </c:pt>
                  <c:pt idx="424">
                    <c:v>SHF</c:v>
                  </c:pt>
                  <c:pt idx="425">
                    <c:v>SHF</c:v>
                  </c:pt>
                  <c:pt idx="426">
                    <c:v>SHF</c:v>
                  </c:pt>
                  <c:pt idx="427">
                    <c:v>SHF</c:v>
                  </c:pt>
                  <c:pt idx="428">
                    <c:v>SHF</c:v>
                  </c:pt>
                  <c:pt idx="429">
                    <c:v>SHF</c:v>
                  </c:pt>
                  <c:pt idx="430">
                    <c:v>SHF</c:v>
                  </c:pt>
                  <c:pt idx="431">
                    <c:v>SHF</c:v>
                  </c:pt>
                  <c:pt idx="432">
                    <c:v>SHF</c:v>
                  </c:pt>
                  <c:pt idx="433">
                    <c:v>SHF</c:v>
                  </c:pt>
                  <c:pt idx="434">
                    <c:v>SHF</c:v>
                  </c:pt>
                  <c:pt idx="435">
                    <c:v>SHF</c:v>
                  </c:pt>
                  <c:pt idx="436">
                    <c:v>SHF</c:v>
                  </c:pt>
                  <c:pt idx="437">
                    <c:v>SHF</c:v>
                  </c:pt>
                  <c:pt idx="438">
                    <c:v>SHF</c:v>
                  </c:pt>
                  <c:pt idx="439">
                    <c:v>SHF</c:v>
                  </c:pt>
                  <c:pt idx="440">
                    <c:v>SHF</c:v>
                  </c:pt>
                  <c:pt idx="441">
                    <c:v>SHF</c:v>
                  </c:pt>
                  <c:pt idx="442">
                    <c:v>SHF</c:v>
                  </c:pt>
                  <c:pt idx="443">
                    <c:v>SHF</c:v>
                  </c:pt>
                  <c:pt idx="444">
                    <c:v>SHF</c:v>
                  </c:pt>
                  <c:pt idx="445">
                    <c:v>SHF</c:v>
                  </c:pt>
                  <c:pt idx="446">
                    <c:v>SHF</c:v>
                  </c:pt>
                  <c:pt idx="447">
                    <c:v>SHF</c:v>
                  </c:pt>
                  <c:pt idx="448">
                    <c:v>SHF</c:v>
                  </c:pt>
                  <c:pt idx="449">
                    <c:v>SHF</c:v>
                  </c:pt>
                  <c:pt idx="450">
                    <c:v>SHF</c:v>
                  </c:pt>
                  <c:pt idx="451">
                    <c:v>SHF</c:v>
                  </c:pt>
                  <c:pt idx="452">
                    <c:v>SHF</c:v>
                  </c:pt>
                  <c:pt idx="453">
                    <c:v>SHF</c:v>
                  </c:pt>
                  <c:pt idx="454">
                    <c:v>SHF</c:v>
                  </c:pt>
                  <c:pt idx="455">
                    <c:v>SHF</c:v>
                  </c:pt>
                  <c:pt idx="456">
                    <c:v>SHF</c:v>
                  </c:pt>
                  <c:pt idx="457">
                    <c:v>SHF</c:v>
                  </c:pt>
                  <c:pt idx="458">
                    <c:v>SHF</c:v>
                  </c:pt>
                  <c:pt idx="459">
                    <c:v>SHF</c:v>
                  </c:pt>
                  <c:pt idx="460">
                    <c:v>SHF</c:v>
                  </c:pt>
                  <c:pt idx="461">
                    <c:v>SHF</c:v>
                  </c:pt>
                  <c:pt idx="462">
                    <c:v>SHF</c:v>
                  </c:pt>
                  <c:pt idx="463">
                    <c:v>SHF</c:v>
                  </c:pt>
                  <c:pt idx="464">
                    <c:v>SHF</c:v>
                  </c:pt>
                  <c:pt idx="465">
                    <c:v>SHF</c:v>
                  </c:pt>
                  <c:pt idx="466">
                    <c:v>SHF</c:v>
                  </c:pt>
                  <c:pt idx="467">
                    <c:v>SHF</c:v>
                  </c:pt>
                  <c:pt idx="468">
                    <c:v>SHF</c:v>
                  </c:pt>
                  <c:pt idx="469">
                    <c:v>SHF</c:v>
                  </c:pt>
                  <c:pt idx="470">
                    <c:v>SHF</c:v>
                  </c:pt>
                  <c:pt idx="471">
                    <c:v>SHF</c:v>
                  </c:pt>
                  <c:pt idx="472">
                    <c:v>SHF</c:v>
                  </c:pt>
                  <c:pt idx="473">
                    <c:v>SHF</c:v>
                  </c:pt>
                  <c:pt idx="474">
                    <c:v>SHF</c:v>
                  </c:pt>
                  <c:pt idx="475">
                    <c:v>SHF</c:v>
                  </c:pt>
                  <c:pt idx="476">
                    <c:v>SHF</c:v>
                  </c:pt>
                  <c:pt idx="477">
                    <c:v>SHF</c:v>
                  </c:pt>
                  <c:pt idx="478">
                    <c:v>SHF</c:v>
                  </c:pt>
                  <c:pt idx="479">
                    <c:v>SHF</c:v>
                  </c:pt>
                  <c:pt idx="480">
                    <c:v>SHF</c:v>
                  </c:pt>
                  <c:pt idx="481">
                    <c:v>SHF</c:v>
                  </c:pt>
                  <c:pt idx="482">
                    <c:v>SHF</c:v>
                  </c:pt>
                  <c:pt idx="483">
                    <c:v>SHF</c:v>
                  </c:pt>
                  <c:pt idx="484">
                    <c:v>SHF</c:v>
                  </c:pt>
                  <c:pt idx="485">
                    <c:v>SHF</c:v>
                  </c:pt>
                  <c:pt idx="486">
                    <c:v>SHF</c:v>
                  </c:pt>
                  <c:pt idx="487">
                    <c:v>SHF</c:v>
                  </c:pt>
                  <c:pt idx="488">
                    <c:v>SHF</c:v>
                  </c:pt>
                  <c:pt idx="489">
                    <c:v>SHF</c:v>
                  </c:pt>
                  <c:pt idx="490">
                    <c:v>SHF</c:v>
                  </c:pt>
                  <c:pt idx="491">
                    <c:v>SHF</c:v>
                  </c:pt>
                  <c:pt idx="492">
                    <c:v>SHF</c:v>
                  </c:pt>
                  <c:pt idx="493">
                    <c:v>SHF</c:v>
                  </c:pt>
                  <c:pt idx="494">
                    <c:v>SHF</c:v>
                  </c:pt>
                  <c:pt idx="495">
                    <c:v>SHF</c:v>
                  </c:pt>
                  <c:pt idx="496">
                    <c:v>SHF</c:v>
                  </c:pt>
                  <c:pt idx="497">
                    <c:v>SHF</c:v>
                  </c:pt>
                  <c:pt idx="498">
                    <c:v>SHF</c:v>
                  </c:pt>
                  <c:pt idx="499">
                    <c:v>SHF</c:v>
                  </c:pt>
                  <c:pt idx="500">
                    <c:v>SHF</c:v>
                  </c:pt>
                  <c:pt idx="501">
                    <c:v>SHF</c:v>
                  </c:pt>
                  <c:pt idx="502">
                    <c:v>SHF</c:v>
                  </c:pt>
                  <c:pt idx="503">
                    <c:v>SHF</c:v>
                  </c:pt>
                  <c:pt idx="504">
                    <c:v>SHF</c:v>
                  </c:pt>
                  <c:pt idx="505">
                    <c:v>SHF</c:v>
                  </c:pt>
                  <c:pt idx="506">
                    <c:v>SHF</c:v>
                  </c:pt>
                  <c:pt idx="507">
                    <c:v>SHF</c:v>
                  </c:pt>
                  <c:pt idx="508">
                    <c:v>SHF</c:v>
                  </c:pt>
                  <c:pt idx="509">
                    <c:v>SHF</c:v>
                  </c:pt>
                  <c:pt idx="510">
                    <c:v>SHF</c:v>
                  </c:pt>
                  <c:pt idx="511">
                    <c:v>SHF</c:v>
                  </c:pt>
                  <c:pt idx="512">
                    <c:v>SHF</c:v>
                  </c:pt>
                  <c:pt idx="513">
                    <c:v>SHF</c:v>
                  </c:pt>
                  <c:pt idx="514">
                    <c:v>SHF</c:v>
                  </c:pt>
                  <c:pt idx="515">
                    <c:v>SHF</c:v>
                  </c:pt>
                </c:lvl>
                <c:lvl>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3</c:v>
                  </c:pt>
                  <c:pt idx="189">
                    <c:v>3</c:v>
                  </c:pt>
                  <c:pt idx="190">
                    <c:v>3</c:v>
                  </c:pt>
                  <c:pt idx="191">
                    <c:v>3</c:v>
                  </c:pt>
                  <c:pt idx="192">
                    <c:v>3</c:v>
                  </c:pt>
                  <c:pt idx="193">
                    <c:v>3</c:v>
                  </c:pt>
                  <c:pt idx="194">
                    <c:v>3</c:v>
                  </c:pt>
                  <c:pt idx="195">
                    <c:v>3</c:v>
                  </c:pt>
                  <c:pt idx="196">
                    <c:v>3</c:v>
                  </c:pt>
                  <c:pt idx="197">
                    <c:v>3</c:v>
                  </c:pt>
                  <c:pt idx="198">
                    <c:v>3</c:v>
                  </c:pt>
                  <c:pt idx="199">
                    <c:v>3</c:v>
                  </c:pt>
                  <c:pt idx="200">
                    <c:v>3</c:v>
                  </c:pt>
                  <c:pt idx="201">
                    <c:v>3</c:v>
                  </c:pt>
                  <c:pt idx="202">
                    <c:v>3</c:v>
                  </c:pt>
                  <c:pt idx="203">
                    <c:v>3</c:v>
                  </c:pt>
                  <c:pt idx="204">
                    <c:v>3</c:v>
                  </c:pt>
                  <c:pt idx="205">
                    <c:v>3</c:v>
                  </c:pt>
                  <c:pt idx="206">
                    <c:v>3</c:v>
                  </c:pt>
                  <c:pt idx="207">
                    <c:v>3</c:v>
                  </c:pt>
                  <c:pt idx="208">
                    <c:v>3</c:v>
                  </c:pt>
                  <c:pt idx="209">
                    <c:v>3</c:v>
                  </c:pt>
                  <c:pt idx="210">
                    <c:v>3</c:v>
                  </c:pt>
                  <c:pt idx="211">
                    <c:v>3</c:v>
                  </c:pt>
                  <c:pt idx="212">
                    <c:v>3</c:v>
                  </c:pt>
                  <c:pt idx="213">
                    <c:v>3</c:v>
                  </c:pt>
                  <c:pt idx="214">
                    <c:v>3</c:v>
                  </c:pt>
                  <c:pt idx="215">
                    <c:v>3</c:v>
                  </c:pt>
                  <c:pt idx="216">
                    <c:v>3</c:v>
                  </c:pt>
                  <c:pt idx="217">
                    <c:v>3</c:v>
                  </c:pt>
                  <c:pt idx="218">
                    <c:v>3</c:v>
                  </c:pt>
                  <c:pt idx="219">
                    <c:v>3</c:v>
                  </c:pt>
                  <c:pt idx="220">
                    <c:v>3</c:v>
                  </c:pt>
                  <c:pt idx="221">
                    <c:v>3</c:v>
                  </c:pt>
                  <c:pt idx="222">
                    <c:v>3</c:v>
                  </c:pt>
                  <c:pt idx="223">
                    <c:v>3</c:v>
                  </c:pt>
                  <c:pt idx="224">
                    <c:v>3</c:v>
                  </c:pt>
                  <c:pt idx="225">
                    <c:v>3</c:v>
                  </c:pt>
                  <c:pt idx="226">
                    <c:v>3</c:v>
                  </c:pt>
                  <c:pt idx="227">
                    <c:v>3</c:v>
                  </c:pt>
                  <c:pt idx="228">
                    <c:v>3</c:v>
                  </c:pt>
                  <c:pt idx="229">
                    <c:v>3</c:v>
                  </c:pt>
                  <c:pt idx="230">
                    <c:v>3</c:v>
                  </c:pt>
                  <c:pt idx="231">
                    <c:v>3</c:v>
                  </c:pt>
                  <c:pt idx="232">
                    <c:v>3</c:v>
                  </c:pt>
                  <c:pt idx="233">
                    <c:v>3</c:v>
                  </c:pt>
                  <c:pt idx="234">
                    <c:v>3</c:v>
                  </c:pt>
                  <c:pt idx="235">
                    <c:v>3</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3</c:v>
                  </c:pt>
                  <c:pt idx="289">
                    <c:v>3</c:v>
                  </c:pt>
                  <c:pt idx="290">
                    <c:v>3</c:v>
                  </c:pt>
                  <c:pt idx="291">
                    <c:v>3</c:v>
                  </c:pt>
                  <c:pt idx="292">
                    <c:v>3</c:v>
                  </c:pt>
                  <c:pt idx="293">
                    <c:v>3</c:v>
                  </c:pt>
                  <c:pt idx="294">
                    <c:v>3</c:v>
                  </c:pt>
                  <c:pt idx="295">
                    <c:v>3</c:v>
                  </c:pt>
                  <c:pt idx="296">
                    <c:v>3</c:v>
                  </c:pt>
                  <c:pt idx="297">
                    <c:v>3</c:v>
                  </c:pt>
                  <c:pt idx="298">
                    <c:v>3</c:v>
                  </c:pt>
                  <c:pt idx="299">
                    <c:v>3</c:v>
                  </c:pt>
                  <c:pt idx="300">
                    <c:v>3</c:v>
                  </c:pt>
                  <c:pt idx="301">
                    <c:v>3</c:v>
                  </c:pt>
                  <c:pt idx="302">
                    <c:v>3</c:v>
                  </c:pt>
                  <c:pt idx="303">
                    <c:v>3</c:v>
                  </c:pt>
                  <c:pt idx="304">
                    <c:v>3</c:v>
                  </c:pt>
                  <c:pt idx="305">
                    <c:v>3</c:v>
                  </c:pt>
                  <c:pt idx="306">
                    <c:v>3</c:v>
                  </c:pt>
                  <c:pt idx="307">
                    <c:v>3</c:v>
                  </c:pt>
                  <c:pt idx="308">
                    <c:v>3</c:v>
                  </c:pt>
                  <c:pt idx="309">
                    <c:v>3</c:v>
                  </c:pt>
                  <c:pt idx="310">
                    <c:v>3</c:v>
                  </c:pt>
                  <c:pt idx="311">
                    <c:v>3</c:v>
                  </c:pt>
                  <c:pt idx="312">
                    <c:v>3</c:v>
                  </c:pt>
                  <c:pt idx="313">
                    <c:v>3</c:v>
                  </c:pt>
                  <c:pt idx="314">
                    <c:v>3</c:v>
                  </c:pt>
                  <c:pt idx="315">
                    <c:v>3</c:v>
                  </c:pt>
                  <c:pt idx="316">
                    <c:v>3</c:v>
                  </c:pt>
                  <c:pt idx="317">
                    <c:v>3</c:v>
                  </c:pt>
                  <c:pt idx="318">
                    <c:v>3</c:v>
                  </c:pt>
                  <c:pt idx="319">
                    <c:v>3</c:v>
                  </c:pt>
                  <c:pt idx="320">
                    <c:v>3</c:v>
                  </c:pt>
                  <c:pt idx="321">
                    <c:v>3</c:v>
                  </c:pt>
                  <c:pt idx="322">
                    <c:v>3</c:v>
                  </c:pt>
                  <c:pt idx="323">
                    <c:v>3</c:v>
                  </c:pt>
                  <c:pt idx="324">
                    <c:v>3</c:v>
                  </c:pt>
                  <c:pt idx="325">
                    <c:v>3</c:v>
                  </c:pt>
                  <c:pt idx="326">
                    <c:v>3</c:v>
                  </c:pt>
                  <c:pt idx="327">
                    <c:v>3</c:v>
                  </c:pt>
                  <c:pt idx="328">
                    <c:v>3</c:v>
                  </c:pt>
                  <c:pt idx="329">
                    <c:v>3</c:v>
                  </c:pt>
                  <c:pt idx="330">
                    <c:v>3</c:v>
                  </c:pt>
                  <c:pt idx="331">
                    <c:v>3</c:v>
                  </c:pt>
                  <c:pt idx="332">
                    <c:v>3</c:v>
                  </c:pt>
                  <c:pt idx="333">
                    <c:v>3</c:v>
                  </c:pt>
                  <c:pt idx="334">
                    <c:v>3</c:v>
                  </c:pt>
                  <c:pt idx="335">
                    <c:v>3</c:v>
                  </c:pt>
                  <c:pt idx="336">
                    <c:v>3</c:v>
                  </c:pt>
                  <c:pt idx="337">
                    <c:v>3</c:v>
                  </c:pt>
                  <c:pt idx="338">
                    <c:v>3</c:v>
                  </c:pt>
                  <c:pt idx="339">
                    <c:v>3</c:v>
                  </c:pt>
                  <c:pt idx="340">
                    <c:v>5</c:v>
                  </c:pt>
                  <c:pt idx="341">
                    <c:v>5</c:v>
                  </c:pt>
                  <c:pt idx="342">
                    <c:v>5</c:v>
                  </c:pt>
                  <c:pt idx="343">
                    <c:v>5</c:v>
                  </c:pt>
                  <c:pt idx="344">
                    <c:v>5</c:v>
                  </c:pt>
                  <c:pt idx="345">
                    <c:v>5</c:v>
                  </c:pt>
                  <c:pt idx="346">
                    <c:v>5</c:v>
                  </c:pt>
                  <c:pt idx="347">
                    <c:v>5</c:v>
                  </c:pt>
                  <c:pt idx="348">
                    <c:v>5</c:v>
                  </c:pt>
                  <c:pt idx="349">
                    <c:v>5</c:v>
                  </c:pt>
                  <c:pt idx="350">
                    <c:v>5</c:v>
                  </c:pt>
                  <c:pt idx="351">
                    <c:v>5</c:v>
                  </c:pt>
                  <c:pt idx="352">
                    <c:v>5</c:v>
                  </c:pt>
                  <c:pt idx="353">
                    <c:v>5</c:v>
                  </c:pt>
                  <c:pt idx="354">
                    <c:v>5</c:v>
                  </c:pt>
                  <c:pt idx="355">
                    <c:v>5</c:v>
                  </c:pt>
                  <c:pt idx="356">
                    <c:v>5</c:v>
                  </c:pt>
                  <c:pt idx="357">
                    <c:v>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lvl>
                <c:lvl>
                  <c:pt idx="0">
                    <c:v>46</c:v>
                  </c:pt>
                  <c:pt idx="1">
                    <c:v>46</c:v>
                  </c:pt>
                  <c:pt idx="2">
                    <c:v>46</c:v>
                  </c:pt>
                  <c:pt idx="3">
                    <c:v>46</c:v>
                  </c:pt>
                  <c:pt idx="4">
                    <c:v>46</c:v>
                  </c:pt>
                  <c:pt idx="5">
                    <c:v>46</c:v>
                  </c:pt>
                  <c:pt idx="6">
                    <c:v>46</c:v>
                  </c:pt>
                  <c:pt idx="7">
                    <c:v>46</c:v>
                  </c:pt>
                  <c:pt idx="8">
                    <c:v>46</c:v>
                  </c:pt>
                  <c:pt idx="9">
                    <c:v>46</c:v>
                  </c:pt>
                  <c:pt idx="10">
                    <c:v>46</c:v>
                  </c:pt>
                  <c:pt idx="11">
                    <c:v>46</c:v>
                  </c:pt>
                  <c:pt idx="12">
                    <c:v>46</c:v>
                  </c:pt>
                  <c:pt idx="13">
                    <c:v>46</c:v>
                  </c:pt>
                  <c:pt idx="14">
                    <c:v>46</c:v>
                  </c:pt>
                  <c:pt idx="15">
                    <c:v>46</c:v>
                  </c:pt>
                  <c:pt idx="16">
                    <c:v>46</c:v>
                  </c:pt>
                  <c:pt idx="17">
                    <c:v>46</c:v>
                  </c:pt>
                  <c:pt idx="18">
                    <c:v>46</c:v>
                  </c:pt>
                  <c:pt idx="19">
                    <c:v>46</c:v>
                  </c:pt>
                  <c:pt idx="20">
                    <c:v>46</c:v>
                  </c:pt>
                  <c:pt idx="21">
                    <c:v>46</c:v>
                  </c:pt>
                  <c:pt idx="22">
                    <c:v>46</c:v>
                  </c:pt>
                  <c:pt idx="23">
                    <c:v>46</c:v>
                  </c:pt>
                  <c:pt idx="24">
                    <c:v>46</c:v>
                  </c:pt>
                  <c:pt idx="25">
                    <c:v>46</c:v>
                  </c:pt>
                  <c:pt idx="26">
                    <c:v>46</c:v>
                  </c:pt>
                  <c:pt idx="27">
                    <c:v>46</c:v>
                  </c:pt>
                  <c:pt idx="28">
                    <c:v>46</c:v>
                  </c:pt>
                  <c:pt idx="29">
                    <c:v>46</c:v>
                  </c:pt>
                  <c:pt idx="30">
                    <c:v>46</c:v>
                  </c:pt>
                  <c:pt idx="31">
                    <c:v>46</c:v>
                  </c:pt>
                  <c:pt idx="32">
                    <c:v>46</c:v>
                  </c:pt>
                  <c:pt idx="33">
                    <c:v>46</c:v>
                  </c:pt>
                  <c:pt idx="34">
                    <c:v>46</c:v>
                  </c:pt>
                  <c:pt idx="35">
                    <c:v>46</c:v>
                  </c:pt>
                  <c:pt idx="36">
                    <c:v>46</c:v>
                  </c:pt>
                  <c:pt idx="37">
                    <c:v>46</c:v>
                  </c:pt>
                  <c:pt idx="38">
                    <c:v>46</c:v>
                  </c:pt>
                  <c:pt idx="39">
                    <c:v>46</c:v>
                  </c:pt>
                  <c:pt idx="40">
                    <c:v>46</c:v>
                  </c:pt>
                  <c:pt idx="41">
                    <c:v>61</c:v>
                  </c:pt>
                  <c:pt idx="42">
                    <c:v>61</c:v>
                  </c:pt>
                  <c:pt idx="43">
                    <c:v>61</c:v>
                  </c:pt>
                  <c:pt idx="44">
                    <c:v>61</c:v>
                  </c:pt>
                  <c:pt idx="45">
                    <c:v>61</c:v>
                  </c:pt>
                  <c:pt idx="46">
                    <c:v>61</c:v>
                  </c:pt>
                  <c:pt idx="47">
                    <c:v>61</c:v>
                  </c:pt>
                  <c:pt idx="48">
                    <c:v>61</c:v>
                  </c:pt>
                  <c:pt idx="49">
                    <c:v>61</c:v>
                  </c:pt>
                  <c:pt idx="50">
                    <c:v>61</c:v>
                  </c:pt>
                  <c:pt idx="51">
                    <c:v>61</c:v>
                  </c:pt>
                  <c:pt idx="52">
                    <c:v>61</c:v>
                  </c:pt>
                  <c:pt idx="53">
                    <c:v>61</c:v>
                  </c:pt>
                  <c:pt idx="54">
                    <c:v>61</c:v>
                  </c:pt>
                  <c:pt idx="55">
                    <c:v>61</c:v>
                  </c:pt>
                  <c:pt idx="56">
                    <c:v>61</c:v>
                  </c:pt>
                  <c:pt idx="57">
                    <c:v>61</c:v>
                  </c:pt>
                  <c:pt idx="58">
                    <c:v>61</c:v>
                  </c:pt>
                  <c:pt idx="59">
                    <c:v>61</c:v>
                  </c:pt>
                  <c:pt idx="60">
                    <c:v>61</c:v>
                  </c:pt>
                  <c:pt idx="61">
                    <c:v>61</c:v>
                  </c:pt>
                  <c:pt idx="62">
                    <c:v>61</c:v>
                  </c:pt>
                  <c:pt idx="63">
                    <c:v>61</c:v>
                  </c:pt>
                  <c:pt idx="64">
                    <c:v>61</c:v>
                  </c:pt>
                  <c:pt idx="65">
                    <c:v>61</c:v>
                  </c:pt>
                  <c:pt idx="66">
                    <c:v>61</c:v>
                  </c:pt>
                  <c:pt idx="67">
                    <c:v>61</c:v>
                  </c:pt>
                  <c:pt idx="68">
                    <c:v>61</c:v>
                  </c:pt>
                  <c:pt idx="69">
                    <c:v>61</c:v>
                  </c:pt>
                  <c:pt idx="70">
                    <c:v>61</c:v>
                  </c:pt>
                  <c:pt idx="71">
                    <c:v>61</c:v>
                  </c:pt>
                  <c:pt idx="72">
                    <c:v>61</c:v>
                  </c:pt>
                  <c:pt idx="73">
                    <c:v>61</c:v>
                  </c:pt>
                  <c:pt idx="74">
                    <c:v>66</c:v>
                  </c:pt>
                  <c:pt idx="75">
                    <c:v>66</c:v>
                  </c:pt>
                  <c:pt idx="76">
                    <c:v>66</c:v>
                  </c:pt>
                  <c:pt idx="77">
                    <c:v>66</c:v>
                  </c:pt>
                  <c:pt idx="78">
                    <c:v>66</c:v>
                  </c:pt>
                  <c:pt idx="79">
                    <c:v>66</c:v>
                  </c:pt>
                  <c:pt idx="80">
                    <c:v>66</c:v>
                  </c:pt>
                  <c:pt idx="81">
                    <c:v>66</c:v>
                  </c:pt>
                  <c:pt idx="82">
                    <c:v>66</c:v>
                  </c:pt>
                  <c:pt idx="83">
                    <c:v>66</c:v>
                  </c:pt>
                  <c:pt idx="84">
                    <c:v>66</c:v>
                  </c:pt>
                  <c:pt idx="85">
                    <c:v>66</c:v>
                  </c:pt>
                  <c:pt idx="86">
                    <c:v>66</c:v>
                  </c:pt>
                  <c:pt idx="87">
                    <c:v>66</c:v>
                  </c:pt>
                  <c:pt idx="88">
                    <c:v>66</c:v>
                  </c:pt>
                  <c:pt idx="89">
                    <c:v>66</c:v>
                  </c:pt>
                  <c:pt idx="90">
                    <c:v>66</c:v>
                  </c:pt>
                  <c:pt idx="91">
                    <c:v>66</c:v>
                  </c:pt>
                  <c:pt idx="92">
                    <c:v>66</c:v>
                  </c:pt>
                  <c:pt idx="93">
                    <c:v>66</c:v>
                  </c:pt>
                  <c:pt idx="94">
                    <c:v>66</c:v>
                  </c:pt>
                  <c:pt idx="95">
                    <c:v>66</c:v>
                  </c:pt>
                  <c:pt idx="96">
                    <c:v>66</c:v>
                  </c:pt>
                  <c:pt idx="97">
                    <c:v>66</c:v>
                  </c:pt>
                  <c:pt idx="98">
                    <c:v>66</c:v>
                  </c:pt>
                  <c:pt idx="99">
                    <c:v>66</c:v>
                  </c:pt>
                  <c:pt idx="100">
                    <c:v>66</c:v>
                  </c:pt>
                  <c:pt idx="101">
                    <c:v>66</c:v>
                  </c:pt>
                  <c:pt idx="102">
                    <c:v>66</c:v>
                  </c:pt>
                  <c:pt idx="103">
                    <c:v>66</c:v>
                  </c:pt>
                  <c:pt idx="104">
                    <c:v>66</c:v>
                  </c:pt>
                  <c:pt idx="105">
                    <c:v>66</c:v>
                  </c:pt>
                  <c:pt idx="106">
                    <c:v>66</c:v>
                  </c:pt>
                  <c:pt idx="107">
                    <c:v>81</c:v>
                  </c:pt>
                  <c:pt idx="108">
                    <c:v>81</c:v>
                  </c:pt>
                  <c:pt idx="109">
                    <c:v>81</c:v>
                  </c:pt>
                  <c:pt idx="110">
                    <c:v>81</c:v>
                  </c:pt>
                  <c:pt idx="111">
                    <c:v>81</c:v>
                  </c:pt>
                  <c:pt idx="112">
                    <c:v>81</c:v>
                  </c:pt>
                  <c:pt idx="113">
                    <c:v>81</c:v>
                  </c:pt>
                  <c:pt idx="114">
                    <c:v>81</c:v>
                  </c:pt>
                  <c:pt idx="115">
                    <c:v>81</c:v>
                  </c:pt>
                  <c:pt idx="116">
                    <c:v>81</c:v>
                  </c:pt>
                  <c:pt idx="117">
                    <c:v>81</c:v>
                  </c:pt>
                  <c:pt idx="118">
                    <c:v>81</c:v>
                  </c:pt>
                  <c:pt idx="119">
                    <c:v>81</c:v>
                  </c:pt>
                  <c:pt idx="120">
                    <c:v>81</c:v>
                  </c:pt>
                  <c:pt idx="121">
                    <c:v>81</c:v>
                  </c:pt>
                  <c:pt idx="122">
                    <c:v>81</c:v>
                  </c:pt>
                  <c:pt idx="123">
                    <c:v>81</c:v>
                  </c:pt>
                  <c:pt idx="124">
                    <c:v>81</c:v>
                  </c:pt>
                  <c:pt idx="125">
                    <c:v>81</c:v>
                  </c:pt>
                  <c:pt idx="126">
                    <c:v>81</c:v>
                  </c:pt>
                  <c:pt idx="127">
                    <c:v>81</c:v>
                  </c:pt>
                  <c:pt idx="128">
                    <c:v>81</c:v>
                  </c:pt>
                  <c:pt idx="129">
                    <c:v>81</c:v>
                  </c:pt>
                  <c:pt idx="130">
                    <c:v>81</c:v>
                  </c:pt>
                  <c:pt idx="131">
                    <c:v>81</c:v>
                  </c:pt>
                  <c:pt idx="132">
                    <c:v>81</c:v>
                  </c:pt>
                  <c:pt idx="133">
                    <c:v>81</c:v>
                  </c:pt>
                  <c:pt idx="134">
                    <c:v>81</c:v>
                  </c:pt>
                  <c:pt idx="135">
                    <c:v>81</c:v>
                  </c:pt>
                  <c:pt idx="136">
                    <c:v>81</c:v>
                  </c:pt>
                  <c:pt idx="137">
                    <c:v>81</c:v>
                  </c:pt>
                  <c:pt idx="138">
                    <c:v>81</c:v>
                  </c:pt>
                  <c:pt idx="139">
                    <c:v>81</c:v>
                  </c:pt>
                  <c:pt idx="140">
                    <c:v>104</c:v>
                  </c:pt>
                  <c:pt idx="141">
                    <c:v>104</c:v>
                  </c:pt>
                  <c:pt idx="142">
                    <c:v>104</c:v>
                  </c:pt>
                  <c:pt idx="143">
                    <c:v>104</c:v>
                  </c:pt>
                  <c:pt idx="144">
                    <c:v>104</c:v>
                  </c:pt>
                  <c:pt idx="145">
                    <c:v>104</c:v>
                  </c:pt>
                  <c:pt idx="146">
                    <c:v>104</c:v>
                  </c:pt>
                  <c:pt idx="147">
                    <c:v>104</c:v>
                  </c:pt>
                  <c:pt idx="148">
                    <c:v>104</c:v>
                  </c:pt>
                  <c:pt idx="149">
                    <c:v>104</c:v>
                  </c:pt>
                  <c:pt idx="150">
                    <c:v>104</c:v>
                  </c:pt>
                  <c:pt idx="151">
                    <c:v>104</c:v>
                  </c:pt>
                  <c:pt idx="152">
                    <c:v>104</c:v>
                  </c:pt>
                  <c:pt idx="153">
                    <c:v>104</c:v>
                  </c:pt>
                  <c:pt idx="154">
                    <c:v>104</c:v>
                  </c:pt>
                  <c:pt idx="155">
                    <c:v>104</c:v>
                  </c:pt>
                  <c:pt idx="156">
                    <c:v>104</c:v>
                  </c:pt>
                  <c:pt idx="157">
                    <c:v>104</c:v>
                  </c:pt>
                  <c:pt idx="158">
                    <c:v>104</c:v>
                  </c:pt>
                  <c:pt idx="159">
                    <c:v>104</c:v>
                  </c:pt>
                  <c:pt idx="160">
                    <c:v>104</c:v>
                  </c:pt>
                  <c:pt idx="161">
                    <c:v>104</c:v>
                  </c:pt>
                  <c:pt idx="162">
                    <c:v>104</c:v>
                  </c:pt>
                  <c:pt idx="163">
                    <c:v>104</c:v>
                  </c:pt>
                  <c:pt idx="164">
                    <c:v>104</c:v>
                  </c:pt>
                  <c:pt idx="165">
                    <c:v>104</c:v>
                  </c:pt>
                  <c:pt idx="166">
                    <c:v>104</c:v>
                  </c:pt>
                  <c:pt idx="167">
                    <c:v>104</c:v>
                  </c:pt>
                  <c:pt idx="168">
                    <c:v>104</c:v>
                  </c:pt>
                  <c:pt idx="169">
                    <c:v>104</c:v>
                  </c:pt>
                  <c:pt idx="170">
                    <c:v>104</c:v>
                  </c:pt>
                  <c:pt idx="171">
                    <c:v>104</c:v>
                  </c:pt>
                  <c:pt idx="172">
                    <c:v>104</c:v>
                  </c:pt>
                  <c:pt idx="173">
                    <c:v>104</c:v>
                  </c:pt>
                  <c:pt idx="174">
                    <c:v>104</c:v>
                  </c:pt>
                  <c:pt idx="175">
                    <c:v>104</c:v>
                  </c:pt>
                  <c:pt idx="176">
                    <c:v>104</c:v>
                  </c:pt>
                  <c:pt idx="177">
                    <c:v>104</c:v>
                  </c:pt>
                  <c:pt idx="178">
                    <c:v>104</c:v>
                  </c:pt>
                  <c:pt idx="179">
                    <c:v>104</c:v>
                  </c:pt>
                  <c:pt idx="180">
                    <c:v>104</c:v>
                  </c:pt>
                  <c:pt idx="181">
                    <c:v>104</c:v>
                  </c:pt>
                  <c:pt idx="182">
                    <c:v>104</c:v>
                  </c:pt>
                  <c:pt idx="183">
                    <c:v>104</c:v>
                  </c:pt>
                  <c:pt idx="184">
                    <c:v>104</c:v>
                  </c:pt>
                  <c:pt idx="185">
                    <c:v>104</c:v>
                  </c:pt>
                  <c:pt idx="186">
                    <c:v>104</c:v>
                  </c:pt>
                  <c:pt idx="187">
                    <c:v>104</c:v>
                  </c:pt>
                  <c:pt idx="188">
                    <c:v>105</c:v>
                  </c:pt>
                  <c:pt idx="189">
                    <c:v>105</c:v>
                  </c:pt>
                  <c:pt idx="190">
                    <c:v>105</c:v>
                  </c:pt>
                  <c:pt idx="191">
                    <c:v>105</c:v>
                  </c:pt>
                  <c:pt idx="192">
                    <c:v>105</c:v>
                  </c:pt>
                  <c:pt idx="193">
                    <c:v>105</c:v>
                  </c:pt>
                  <c:pt idx="194">
                    <c:v>105</c:v>
                  </c:pt>
                  <c:pt idx="195">
                    <c:v>105</c:v>
                  </c:pt>
                  <c:pt idx="196">
                    <c:v>105</c:v>
                  </c:pt>
                  <c:pt idx="197">
                    <c:v>105</c:v>
                  </c:pt>
                  <c:pt idx="198">
                    <c:v>105</c:v>
                  </c:pt>
                  <c:pt idx="199">
                    <c:v>105</c:v>
                  </c:pt>
                  <c:pt idx="200">
                    <c:v>105</c:v>
                  </c:pt>
                  <c:pt idx="201">
                    <c:v>105</c:v>
                  </c:pt>
                  <c:pt idx="202">
                    <c:v>105</c:v>
                  </c:pt>
                  <c:pt idx="203">
                    <c:v>105</c:v>
                  </c:pt>
                  <c:pt idx="204">
                    <c:v>105</c:v>
                  </c:pt>
                  <c:pt idx="205">
                    <c:v>105</c:v>
                  </c:pt>
                  <c:pt idx="206">
                    <c:v>105</c:v>
                  </c:pt>
                  <c:pt idx="207">
                    <c:v>105</c:v>
                  </c:pt>
                  <c:pt idx="208">
                    <c:v>105</c:v>
                  </c:pt>
                  <c:pt idx="209">
                    <c:v>105</c:v>
                  </c:pt>
                  <c:pt idx="210">
                    <c:v>105</c:v>
                  </c:pt>
                  <c:pt idx="211">
                    <c:v>105</c:v>
                  </c:pt>
                  <c:pt idx="212">
                    <c:v>105</c:v>
                  </c:pt>
                  <c:pt idx="213">
                    <c:v>105</c:v>
                  </c:pt>
                  <c:pt idx="214">
                    <c:v>105</c:v>
                  </c:pt>
                  <c:pt idx="215">
                    <c:v>105</c:v>
                  </c:pt>
                  <c:pt idx="216">
                    <c:v>105</c:v>
                  </c:pt>
                  <c:pt idx="217">
                    <c:v>105</c:v>
                  </c:pt>
                  <c:pt idx="218">
                    <c:v>105</c:v>
                  </c:pt>
                  <c:pt idx="219">
                    <c:v>105</c:v>
                  </c:pt>
                  <c:pt idx="220">
                    <c:v>105</c:v>
                  </c:pt>
                  <c:pt idx="221">
                    <c:v>105</c:v>
                  </c:pt>
                  <c:pt idx="222">
                    <c:v>105</c:v>
                  </c:pt>
                  <c:pt idx="223">
                    <c:v>105</c:v>
                  </c:pt>
                  <c:pt idx="224">
                    <c:v>105</c:v>
                  </c:pt>
                  <c:pt idx="225">
                    <c:v>105</c:v>
                  </c:pt>
                  <c:pt idx="226">
                    <c:v>105</c:v>
                  </c:pt>
                  <c:pt idx="227">
                    <c:v>105</c:v>
                  </c:pt>
                  <c:pt idx="228">
                    <c:v>105</c:v>
                  </c:pt>
                  <c:pt idx="229">
                    <c:v>105</c:v>
                  </c:pt>
                  <c:pt idx="230">
                    <c:v>105</c:v>
                  </c:pt>
                  <c:pt idx="231">
                    <c:v>105</c:v>
                  </c:pt>
                  <c:pt idx="232">
                    <c:v>105</c:v>
                  </c:pt>
                  <c:pt idx="233">
                    <c:v>105</c:v>
                  </c:pt>
                  <c:pt idx="234">
                    <c:v>105</c:v>
                  </c:pt>
                  <c:pt idx="235">
                    <c:v>105</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145</c:v>
                  </c:pt>
                  <c:pt idx="289">
                    <c:v>145</c:v>
                  </c:pt>
                  <c:pt idx="290">
                    <c:v>145</c:v>
                  </c:pt>
                  <c:pt idx="291">
                    <c:v>145</c:v>
                  </c:pt>
                  <c:pt idx="292">
                    <c:v>145</c:v>
                  </c:pt>
                  <c:pt idx="293">
                    <c:v>145</c:v>
                  </c:pt>
                  <c:pt idx="294">
                    <c:v>145</c:v>
                  </c:pt>
                  <c:pt idx="295">
                    <c:v>145</c:v>
                  </c:pt>
                  <c:pt idx="296">
                    <c:v>145</c:v>
                  </c:pt>
                  <c:pt idx="297">
                    <c:v>145</c:v>
                  </c:pt>
                  <c:pt idx="298">
                    <c:v>145</c:v>
                  </c:pt>
                  <c:pt idx="299">
                    <c:v>145</c:v>
                  </c:pt>
                  <c:pt idx="300">
                    <c:v>145</c:v>
                  </c:pt>
                  <c:pt idx="301">
                    <c:v>145</c:v>
                  </c:pt>
                  <c:pt idx="302">
                    <c:v>145</c:v>
                  </c:pt>
                  <c:pt idx="303">
                    <c:v>145</c:v>
                  </c:pt>
                  <c:pt idx="304">
                    <c:v>145</c:v>
                  </c:pt>
                  <c:pt idx="305">
                    <c:v>145</c:v>
                  </c:pt>
                  <c:pt idx="306">
                    <c:v>145</c:v>
                  </c:pt>
                  <c:pt idx="307">
                    <c:v>145</c:v>
                  </c:pt>
                  <c:pt idx="308">
                    <c:v>145</c:v>
                  </c:pt>
                  <c:pt idx="309">
                    <c:v>145</c:v>
                  </c:pt>
                  <c:pt idx="310">
                    <c:v>145</c:v>
                  </c:pt>
                  <c:pt idx="311">
                    <c:v>145</c:v>
                  </c:pt>
                  <c:pt idx="312">
                    <c:v>145</c:v>
                  </c:pt>
                  <c:pt idx="313">
                    <c:v>145</c:v>
                  </c:pt>
                  <c:pt idx="314">
                    <c:v>145</c:v>
                  </c:pt>
                  <c:pt idx="315">
                    <c:v>145</c:v>
                  </c:pt>
                  <c:pt idx="316">
                    <c:v>145</c:v>
                  </c:pt>
                  <c:pt idx="317">
                    <c:v>145</c:v>
                  </c:pt>
                  <c:pt idx="318">
                    <c:v>145</c:v>
                  </c:pt>
                  <c:pt idx="319">
                    <c:v>145</c:v>
                  </c:pt>
                  <c:pt idx="320">
                    <c:v>145</c:v>
                  </c:pt>
                  <c:pt idx="321">
                    <c:v>145</c:v>
                  </c:pt>
                  <c:pt idx="322">
                    <c:v>145</c:v>
                  </c:pt>
                  <c:pt idx="323">
                    <c:v>145</c:v>
                  </c:pt>
                  <c:pt idx="324">
                    <c:v>145</c:v>
                  </c:pt>
                  <c:pt idx="325">
                    <c:v>145</c:v>
                  </c:pt>
                  <c:pt idx="326">
                    <c:v>145</c:v>
                  </c:pt>
                  <c:pt idx="327">
                    <c:v>145</c:v>
                  </c:pt>
                  <c:pt idx="328">
                    <c:v>145</c:v>
                  </c:pt>
                  <c:pt idx="329">
                    <c:v>145</c:v>
                  </c:pt>
                  <c:pt idx="330">
                    <c:v>145</c:v>
                  </c:pt>
                  <c:pt idx="331">
                    <c:v>145</c:v>
                  </c:pt>
                  <c:pt idx="332">
                    <c:v>145</c:v>
                  </c:pt>
                  <c:pt idx="333">
                    <c:v>145</c:v>
                  </c:pt>
                  <c:pt idx="334">
                    <c:v>145</c:v>
                  </c:pt>
                  <c:pt idx="335">
                    <c:v>145</c:v>
                  </c:pt>
                  <c:pt idx="336">
                    <c:v>145</c:v>
                  </c:pt>
                  <c:pt idx="337">
                    <c:v>145</c:v>
                  </c:pt>
                  <c:pt idx="338">
                    <c:v>145</c:v>
                  </c:pt>
                  <c:pt idx="339">
                    <c:v>145</c:v>
                  </c:pt>
                  <c:pt idx="340">
                    <c:v>62</c:v>
                  </c:pt>
                  <c:pt idx="341">
                    <c:v>62</c:v>
                  </c:pt>
                  <c:pt idx="342">
                    <c:v>62</c:v>
                  </c:pt>
                  <c:pt idx="343">
                    <c:v>62</c:v>
                  </c:pt>
                  <c:pt idx="344">
                    <c:v>62</c:v>
                  </c:pt>
                  <c:pt idx="345">
                    <c:v>62</c:v>
                  </c:pt>
                  <c:pt idx="346">
                    <c:v>62</c:v>
                  </c:pt>
                  <c:pt idx="347">
                    <c:v>62</c:v>
                  </c:pt>
                  <c:pt idx="348">
                    <c:v>62</c:v>
                  </c:pt>
                  <c:pt idx="349">
                    <c:v>62</c:v>
                  </c:pt>
                  <c:pt idx="350">
                    <c:v>62</c:v>
                  </c:pt>
                  <c:pt idx="351">
                    <c:v>62</c:v>
                  </c:pt>
                  <c:pt idx="352">
                    <c:v>62</c:v>
                  </c:pt>
                  <c:pt idx="353">
                    <c:v>62</c:v>
                  </c:pt>
                  <c:pt idx="354">
                    <c:v>62</c:v>
                  </c:pt>
                  <c:pt idx="355">
                    <c:v>62</c:v>
                  </c:pt>
                  <c:pt idx="356">
                    <c:v>62</c:v>
                  </c:pt>
                  <c:pt idx="357">
                    <c:v>62</c:v>
                  </c:pt>
                  <c:pt idx="358">
                    <c:v>62</c:v>
                  </c:pt>
                  <c:pt idx="359">
                    <c:v>62</c:v>
                  </c:pt>
                  <c:pt idx="360">
                    <c:v>62</c:v>
                  </c:pt>
                  <c:pt idx="361">
                    <c:v>62</c:v>
                  </c:pt>
                  <c:pt idx="362">
                    <c:v>62</c:v>
                  </c:pt>
                  <c:pt idx="363">
                    <c:v>62</c:v>
                  </c:pt>
                  <c:pt idx="364">
                    <c:v>62</c:v>
                  </c:pt>
                  <c:pt idx="365">
                    <c:v>62</c:v>
                  </c:pt>
                  <c:pt idx="366">
                    <c:v>62</c:v>
                  </c:pt>
                  <c:pt idx="367">
                    <c:v>62</c:v>
                  </c:pt>
                  <c:pt idx="368">
                    <c:v>62</c:v>
                  </c:pt>
                  <c:pt idx="369">
                    <c:v>62</c:v>
                  </c:pt>
                  <c:pt idx="370">
                    <c:v>62</c:v>
                  </c:pt>
                  <c:pt idx="371">
                    <c:v>62</c:v>
                  </c:pt>
                  <c:pt idx="372">
                    <c:v>62</c:v>
                  </c:pt>
                  <c:pt idx="373">
                    <c:v>62</c:v>
                  </c:pt>
                  <c:pt idx="374">
                    <c:v>62</c:v>
                  </c:pt>
                  <c:pt idx="375">
                    <c:v>62</c:v>
                  </c:pt>
                  <c:pt idx="376">
                    <c:v>62</c:v>
                  </c:pt>
                  <c:pt idx="377">
                    <c:v>62</c:v>
                  </c:pt>
                  <c:pt idx="378">
                    <c:v>62</c:v>
                  </c:pt>
                  <c:pt idx="379">
                    <c:v>62</c:v>
                  </c:pt>
                  <c:pt idx="380">
                    <c:v>62</c:v>
                  </c:pt>
                  <c:pt idx="381">
                    <c:v>62</c:v>
                  </c:pt>
                  <c:pt idx="382">
                    <c:v>62</c:v>
                  </c:pt>
                  <c:pt idx="383">
                    <c:v>62</c:v>
                  </c:pt>
                  <c:pt idx="384">
                    <c:v>66</c:v>
                  </c:pt>
                  <c:pt idx="385">
                    <c:v>66</c:v>
                  </c:pt>
                  <c:pt idx="386">
                    <c:v>66</c:v>
                  </c:pt>
                  <c:pt idx="387">
                    <c:v>66</c:v>
                  </c:pt>
                  <c:pt idx="388">
                    <c:v>66</c:v>
                  </c:pt>
                  <c:pt idx="389">
                    <c:v>66</c:v>
                  </c:pt>
                  <c:pt idx="390">
                    <c:v>66</c:v>
                  </c:pt>
                  <c:pt idx="391">
                    <c:v>66</c:v>
                  </c:pt>
                  <c:pt idx="392">
                    <c:v>66</c:v>
                  </c:pt>
                  <c:pt idx="393">
                    <c:v>66</c:v>
                  </c:pt>
                  <c:pt idx="394">
                    <c:v>66</c:v>
                  </c:pt>
                  <c:pt idx="395">
                    <c:v>66</c:v>
                  </c:pt>
                  <c:pt idx="396">
                    <c:v>66</c:v>
                  </c:pt>
                  <c:pt idx="397">
                    <c:v>66</c:v>
                  </c:pt>
                  <c:pt idx="398">
                    <c:v>66</c:v>
                  </c:pt>
                  <c:pt idx="399">
                    <c:v>66</c:v>
                  </c:pt>
                  <c:pt idx="400">
                    <c:v>66</c:v>
                  </c:pt>
                  <c:pt idx="401">
                    <c:v>66</c:v>
                  </c:pt>
                  <c:pt idx="402">
                    <c:v>66</c:v>
                  </c:pt>
                  <c:pt idx="403">
                    <c:v>66</c:v>
                  </c:pt>
                  <c:pt idx="404">
                    <c:v>66</c:v>
                  </c:pt>
                  <c:pt idx="405">
                    <c:v>66</c:v>
                  </c:pt>
                  <c:pt idx="406">
                    <c:v>66</c:v>
                  </c:pt>
                  <c:pt idx="407">
                    <c:v>66</c:v>
                  </c:pt>
                  <c:pt idx="408">
                    <c:v>66</c:v>
                  </c:pt>
                  <c:pt idx="409">
                    <c:v>66</c:v>
                  </c:pt>
                  <c:pt idx="410">
                    <c:v>66</c:v>
                  </c:pt>
                  <c:pt idx="411">
                    <c:v>66</c:v>
                  </c:pt>
                  <c:pt idx="412">
                    <c:v>66</c:v>
                  </c:pt>
                  <c:pt idx="413">
                    <c:v>66</c:v>
                  </c:pt>
                  <c:pt idx="414">
                    <c:v>66</c:v>
                  </c:pt>
                  <c:pt idx="415">
                    <c:v>66</c:v>
                  </c:pt>
                  <c:pt idx="416">
                    <c:v>66</c:v>
                  </c:pt>
                  <c:pt idx="417">
                    <c:v>66</c:v>
                  </c:pt>
                  <c:pt idx="418">
                    <c:v>66</c:v>
                  </c:pt>
                  <c:pt idx="419">
                    <c:v>66</c:v>
                  </c:pt>
                  <c:pt idx="420">
                    <c:v>66</c:v>
                  </c:pt>
                  <c:pt idx="421">
                    <c:v>66</c:v>
                  </c:pt>
                  <c:pt idx="422">
                    <c:v>66</c:v>
                  </c:pt>
                  <c:pt idx="423">
                    <c:v>66</c:v>
                  </c:pt>
                  <c:pt idx="424">
                    <c:v>66</c:v>
                  </c:pt>
                  <c:pt idx="425">
                    <c:v>66</c:v>
                  </c:pt>
                  <c:pt idx="426">
                    <c:v>66</c:v>
                  </c:pt>
                  <c:pt idx="427">
                    <c:v>66</c:v>
                  </c:pt>
                  <c:pt idx="428">
                    <c:v>76</c:v>
                  </c:pt>
                  <c:pt idx="429">
                    <c:v>76</c:v>
                  </c:pt>
                  <c:pt idx="430">
                    <c:v>76</c:v>
                  </c:pt>
                  <c:pt idx="431">
                    <c:v>76</c:v>
                  </c:pt>
                  <c:pt idx="432">
                    <c:v>76</c:v>
                  </c:pt>
                  <c:pt idx="433">
                    <c:v>76</c:v>
                  </c:pt>
                  <c:pt idx="434">
                    <c:v>76</c:v>
                  </c:pt>
                  <c:pt idx="435">
                    <c:v>76</c:v>
                  </c:pt>
                  <c:pt idx="436">
                    <c:v>76</c:v>
                  </c:pt>
                  <c:pt idx="437">
                    <c:v>76</c:v>
                  </c:pt>
                  <c:pt idx="438">
                    <c:v>76</c:v>
                  </c:pt>
                  <c:pt idx="439">
                    <c:v>76</c:v>
                  </c:pt>
                  <c:pt idx="440">
                    <c:v>76</c:v>
                  </c:pt>
                  <c:pt idx="441">
                    <c:v>76</c:v>
                  </c:pt>
                  <c:pt idx="442">
                    <c:v>76</c:v>
                  </c:pt>
                  <c:pt idx="443">
                    <c:v>76</c:v>
                  </c:pt>
                  <c:pt idx="444">
                    <c:v>76</c:v>
                  </c:pt>
                  <c:pt idx="445">
                    <c:v>76</c:v>
                  </c:pt>
                  <c:pt idx="446">
                    <c:v>76</c:v>
                  </c:pt>
                  <c:pt idx="447">
                    <c:v>76</c:v>
                  </c:pt>
                  <c:pt idx="448">
                    <c:v>76</c:v>
                  </c:pt>
                  <c:pt idx="449">
                    <c:v>76</c:v>
                  </c:pt>
                  <c:pt idx="450">
                    <c:v>76</c:v>
                  </c:pt>
                  <c:pt idx="451">
                    <c:v>76</c:v>
                  </c:pt>
                  <c:pt idx="452">
                    <c:v>76</c:v>
                  </c:pt>
                  <c:pt idx="453">
                    <c:v>76</c:v>
                  </c:pt>
                  <c:pt idx="454">
                    <c:v>76</c:v>
                  </c:pt>
                  <c:pt idx="455">
                    <c:v>76</c:v>
                  </c:pt>
                  <c:pt idx="456">
                    <c:v>76</c:v>
                  </c:pt>
                  <c:pt idx="457">
                    <c:v>76</c:v>
                  </c:pt>
                  <c:pt idx="458">
                    <c:v>76</c:v>
                  </c:pt>
                  <c:pt idx="459">
                    <c:v>76</c:v>
                  </c:pt>
                  <c:pt idx="460">
                    <c:v>76</c:v>
                  </c:pt>
                  <c:pt idx="461">
                    <c:v>76</c:v>
                  </c:pt>
                  <c:pt idx="462">
                    <c:v>76</c:v>
                  </c:pt>
                  <c:pt idx="463">
                    <c:v>76</c:v>
                  </c:pt>
                  <c:pt idx="464">
                    <c:v>76</c:v>
                  </c:pt>
                  <c:pt idx="465">
                    <c:v>76</c:v>
                  </c:pt>
                  <c:pt idx="466">
                    <c:v>76</c:v>
                  </c:pt>
                  <c:pt idx="467">
                    <c:v>76</c:v>
                  </c:pt>
                  <c:pt idx="468">
                    <c:v>76</c:v>
                  </c:pt>
                  <c:pt idx="469">
                    <c:v>76</c:v>
                  </c:pt>
                  <c:pt idx="470">
                    <c:v>76</c:v>
                  </c:pt>
                  <c:pt idx="471">
                    <c:v>76</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lvl>
                <c:lvl>
                  <c:pt idx="0">
                    <c:v>08EL</c:v>
                  </c:pt>
                  <c:pt idx="1">
                    <c:v>08EL</c:v>
                  </c:pt>
                  <c:pt idx="2">
                    <c:v>08EL</c:v>
                  </c:pt>
                  <c:pt idx="3">
                    <c:v>08EL</c:v>
                  </c:pt>
                  <c:pt idx="4">
                    <c:v>08EL</c:v>
                  </c:pt>
                  <c:pt idx="5">
                    <c:v>08EL</c:v>
                  </c:pt>
                  <c:pt idx="6">
                    <c:v>08EL</c:v>
                  </c:pt>
                  <c:pt idx="7">
                    <c:v>08EL</c:v>
                  </c:pt>
                  <c:pt idx="8">
                    <c:v>08EL</c:v>
                  </c:pt>
                  <c:pt idx="9">
                    <c:v>08EL</c:v>
                  </c:pt>
                  <c:pt idx="10">
                    <c:v>08EL</c:v>
                  </c:pt>
                  <c:pt idx="11">
                    <c:v>08EL</c:v>
                  </c:pt>
                  <c:pt idx="12">
                    <c:v>08EL</c:v>
                  </c:pt>
                  <c:pt idx="13">
                    <c:v>08EL</c:v>
                  </c:pt>
                  <c:pt idx="14">
                    <c:v>08EL</c:v>
                  </c:pt>
                  <c:pt idx="15">
                    <c:v>08EL</c:v>
                  </c:pt>
                  <c:pt idx="16">
                    <c:v>08EL</c:v>
                  </c:pt>
                  <c:pt idx="17">
                    <c:v>08EL</c:v>
                  </c:pt>
                  <c:pt idx="18">
                    <c:v>08EL</c:v>
                  </c:pt>
                  <c:pt idx="19">
                    <c:v>08EL</c:v>
                  </c:pt>
                  <c:pt idx="20">
                    <c:v>08EL</c:v>
                  </c:pt>
                  <c:pt idx="21">
                    <c:v>08EL</c:v>
                  </c:pt>
                  <c:pt idx="22">
                    <c:v>08EL</c:v>
                  </c:pt>
                  <c:pt idx="23">
                    <c:v>08EL</c:v>
                  </c:pt>
                  <c:pt idx="24">
                    <c:v>08EL</c:v>
                  </c:pt>
                  <c:pt idx="25">
                    <c:v>08EL</c:v>
                  </c:pt>
                  <c:pt idx="26">
                    <c:v>08EL</c:v>
                  </c:pt>
                  <c:pt idx="27">
                    <c:v>08EL</c:v>
                  </c:pt>
                  <c:pt idx="28">
                    <c:v>08EL</c:v>
                  </c:pt>
                  <c:pt idx="29">
                    <c:v>08EL</c:v>
                  </c:pt>
                  <c:pt idx="30">
                    <c:v>08EL</c:v>
                  </c:pt>
                  <c:pt idx="31">
                    <c:v>08EL</c:v>
                  </c:pt>
                  <c:pt idx="32">
                    <c:v>08EL</c:v>
                  </c:pt>
                  <c:pt idx="33">
                    <c:v>08EL</c:v>
                  </c:pt>
                  <c:pt idx="34">
                    <c:v>08EL</c:v>
                  </c:pt>
                  <c:pt idx="35">
                    <c:v>08EL</c:v>
                  </c:pt>
                  <c:pt idx="36">
                    <c:v>08EL</c:v>
                  </c:pt>
                  <c:pt idx="37">
                    <c:v>08EL</c:v>
                  </c:pt>
                  <c:pt idx="38">
                    <c:v>08EL</c:v>
                  </c:pt>
                  <c:pt idx="39">
                    <c:v>08EL</c:v>
                  </c:pt>
                  <c:pt idx="40">
                    <c:v>08EL</c:v>
                  </c:pt>
                  <c:pt idx="41">
                    <c:v>08EL</c:v>
                  </c:pt>
                  <c:pt idx="42">
                    <c:v>08EL</c:v>
                  </c:pt>
                  <c:pt idx="43">
                    <c:v>08EL</c:v>
                  </c:pt>
                  <c:pt idx="44">
                    <c:v>08EL</c:v>
                  </c:pt>
                  <c:pt idx="45">
                    <c:v>08EL</c:v>
                  </c:pt>
                  <c:pt idx="46">
                    <c:v>08EL</c:v>
                  </c:pt>
                  <c:pt idx="47">
                    <c:v>08EL</c:v>
                  </c:pt>
                  <c:pt idx="48">
                    <c:v>08EL</c:v>
                  </c:pt>
                  <c:pt idx="49">
                    <c:v>08EL</c:v>
                  </c:pt>
                  <c:pt idx="50">
                    <c:v>08EL</c:v>
                  </c:pt>
                  <c:pt idx="51">
                    <c:v>08EL</c:v>
                  </c:pt>
                  <c:pt idx="52">
                    <c:v>08EL</c:v>
                  </c:pt>
                  <c:pt idx="53">
                    <c:v>08EL</c:v>
                  </c:pt>
                  <c:pt idx="54">
                    <c:v>08EL</c:v>
                  </c:pt>
                  <c:pt idx="55">
                    <c:v>08EL</c:v>
                  </c:pt>
                  <c:pt idx="56">
                    <c:v>08EL</c:v>
                  </c:pt>
                  <c:pt idx="57">
                    <c:v>08EL</c:v>
                  </c:pt>
                  <c:pt idx="58">
                    <c:v>08EL</c:v>
                  </c:pt>
                  <c:pt idx="59">
                    <c:v>08EL</c:v>
                  </c:pt>
                  <c:pt idx="60">
                    <c:v>08EL</c:v>
                  </c:pt>
                  <c:pt idx="61">
                    <c:v>08EL</c:v>
                  </c:pt>
                  <c:pt idx="62">
                    <c:v>08EL</c:v>
                  </c:pt>
                  <c:pt idx="63">
                    <c:v>08EL</c:v>
                  </c:pt>
                  <c:pt idx="64">
                    <c:v>08EL</c:v>
                  </c:pt>
                  <c:pt idx="65">
                    <c:v>08EL</c:v>
                  </c:pt>
                  <c:pt idx="66">
                    <c:v>08EL</c:v>
                  </c:pt>
                  <c:pt idx="67">
                    <c:v>08EL</c:v>
                  </c:pt>
                  <c:pt idx="68">
                    <c:v>08EL</c:v>
                  </c:pt>
                  <c:pt idx="69">
                    <c:v>08EL</c:v>
                  </c:pt>
                  <c:pt idx="70">
                    <c:v>08EL</c:v>
                  </c:pt>
                  <c:pt idx="71">
                    <c:v>08EL</c:v>
                  </c:pt>
                  <c:pt idx="72">
                    <c:v>08EL</c:v>
                  </c:pt>
                  <c:pt idx="73">
                    <c:v>08EL</c:v>
                  </c:pt>
                  <c:pt idx="74">
                    <c:v>08EL</c:v>
                  </c:pt>
                  <c:pt idx="75">
                    <c:v>08EL</c:v>
                  </c:pt>
                  <c:pt idx="76">
                    <c:v>08EL</c:v>
                  </c:pt>
                  <c:pt idx="77">
                    <c:v>08EL</c:v>
                  </c:pt>
                  <c:pt idx="78">
                    <c:v>08EL</c:v>
                  </c:pt>
                  <c:pt idx="79">
                    <c:v>08EL</c:v>
                  </c:pt>
                  <c:pt idx="80">
                    <c:v>08EL</c:v>
                  </c:pt>
                  <c:pt idx="81">
                    <c:v>08EL</c:v>
                  </c:pt>
                  <c:pt idx="82">
                    <c:v>08EL</c:v>
                  </c:pt>
                  <c:pt idx="83">
                    <c:v>08EL</c:v>
                  </c:pt>
                  <c:pt idx="84">
                    <c:v>08EL</c:v>
                  </c:pt>
                  <c:pt idx="85">
                    <c:v>08EL</c:v>
                  </c:pt>
                  <c:pt idx="86">
                    <c:v>08EL</c:v>
                  </c:pt>
                  <c:pt idx="87">
                    <c:v>08EL</c:v>
                  </c:pt>
                  <c:pt idx="88">
                    <c:v>08EL</c:v>
                  </c:pt>
                  <c:pt idx="89">
                    <c:v>08EL</c:v>
                  </c:pt>
                  <c:pt idx="90">
                    <c:v>08EL</c:v>
                  </c:pt>
                  <c:pt idx="91">
                    <c:v>08EL</c:v>
                  </c:pt>
                  <c:pt idx="92">
                    <c:v>08EL</c:v>
                  </c:pt>
                  <c:pt idx="93">
                    <c:v>08EL</c:v>
                  </c:pt>
                  <c:pt idx="94">
                    <c:v>08EL</c:v>
                  </c:pt>
                  <c:pt idx="95">
                    <c:v>08EL</c:v>
                  </c:pt>
                  <c:pt idx="96">
                    <c:v>08EL</c:v>
                  </c:pt>
                  <c:pt idx="97">
                    <c:v>08EL</c:v>
                  </c:pt>
                  <c:pt idx="98">
                    <c:v>08EL</c:v>
                  </c:pt>
                  <c:pt idx="99">
                    <c:v>08EL</c:v>
                  </c:pt>
                  <c:pt idx="100">
                    <c:v>08EL</c:v>
                  </c:pt>
                  <c:pt idx="101">
                    <c:v>08EL</c:v>
                  </c:pt>
                  <c:pt idx="102">
                    <c:v>08EL</c:v>
                  </c:pt>
                  <c:pt idx="103">
                    <c:v>08EL</c:v>
                  </c:pt>
                  <c:pt idx="104">
                    <c:v>08EL</c:v>
                  </c:pt>
                  <c:pt idx="105">
                    <c:v>08EL</c:v>
                  </c:pt>
                  <c:pt idx="106">
                    <c:v>08EL</c:v>
                  </c:pt>
                  <c:pt idx="107">
                    <c:v>08EL</c:v>
                  </c:pt>
                  <c:pt idx="108">
                    <c:v>08EL</c:v>
                  </c:pt>
                  <c:pt idx="109">
                    <c:v>08EL</c:v>
                  </c:pt>
                  <c:pt idx="110">
                    <c:v>08EL</c:v>
                  </c:pt>
                  <c:pt idx="111">
                    <c:v>08EL</c:v>
                  </c:pt>
                  <c:pt idx="112">
                    <c:v>08EL</c:v>
                  </c:pt>
                  <c:pt idx="113">
                    <c:v>08EL</c:v>
                  </c:pt>
                  <c:pt idx="114">
                    <c:v>08EL</c:v>
                  </c:pt>
                  <c:pt idx="115">
                    <c:v>08EL</c:v>
                  </c:pt>
                  <c:pt idx="116">
                    <c:v>08EL</c:v>
                  </c:pt>
                  <c:pt idx="117">
                    <c:v>08EL</c:v>
                  </c:pt>
                  <c:pt idx="118">
                    <c:v>08EL</c:v>
                  </c:pt>
                  <c:pt idx="119">
                    <c:v>08EL</c:v>
                  </c:pt>
                  <c:pt idx="120">
                    <c:v>08EL</c:v>
                  </c:pt>
                  <c:pt idx="121">
                    <c:v>08EL</c:v>
                  </c:pt>
                  <c:pt idx="122">
                    <c:v>08EL</c:v>
                  </c:pt>
                  <c:pt idx="123">
                    <c:v>08EL</c:v>
                  </c:pt>
                  <c:pt idx="124">
                    <c:v>08EL</c:v>
                  </c:pt>
                  <c:pt idx="125">
                    <c:v>08EL</c:v>
                  </c:pt>
                  <c:pt idx="126">
                    <c:v>08EL</c:v>
                  </c:pt>
                  <c:pt idx="127">
                    <c:v>08EL</c:v>
                  </c:pt>
                  <c:pt idx="128">
                    <c:v>08EL</c:v>
                  </c:pt>
                  <c:pt idx="129">
                    <c:v>08EL</c:v>
                  </c:pt>
                  <c:pt idx="130">
                    <c:v>08EL</c:v>
                  </c:pt>
                  <c:pt idx="131">
                    <c:v>08EL</c:v>
                  </c:pt>
                  <c:pt idx="132">
                    <c:v>08EL</c:v>
                  </c:pt>
                  <c:pt idx="133">
                    <c:v>08EL</c:v>
                  </c:pt>
                  <c:pt idx="134">
                    <c:v>08EL</c:v>
                  </c:pt>
                  <c:pt idx="135">
                    <c:v>08EL</c:v>
                  </c:pt>
                  <c:pt idx="136">
                    <c:v>08EL</c:v>
                  </c:pt>
                  <c:pt idx="137">
                    <c:v>08EL</c:v>
                  </c:pt>
                  <c:pt idx="138">
                    <c:v>08EL</c:v>
                  </c:pt>
                  <c:pt idx="139">
                    <c:v>08EL</c:v>
                  </c:pt>
                  <c:pt idx="140">
                    <c:v>09CG</c:v>
                  </c:pt>
                  <c:pt idx="141">
                    <c:v>09CG</c:v>
                  </c:pt>
                  <c:pt idx="142">
                    <c:v>09CG</c:v>
                  </c:pt>
                  <c:pt idx="143">
                    <c:v>09CG</c:v>
                  </c:pt>
                  <c:pt idx="144">
                    <c:v>09CG</c:v>
                  </c:pt>
                  <c:pt idx="145">
                    <c:v>09CG</c:v>
                  </c:pt>
                  <c:pt idx="146">
                    <c:v>09CG</c:v>
                  </c:pt>
                  <c:pt idx="147">
                    <c:v>09CG</c:v>
                  </c:pt>
                  <c:pt idx="148">
                    <c:v>09CG</c:v>
                  </c:pt>
                  <c:pt idx="149">
                    <c:v>09CG</c:v>
                  </c:pt>
                  <c:pt idx="150">
                    <c:v>09CG</c:v>
                  </c:pt>
                  <c:pt idx="151">
                    <c:v>09CG</c:v>
                  </c:pt>
                  <c:pt idx="152">
                    <c:v>09CG</c:v>
                  </c:pt>
                  <c:pt idx="153">
                    <c:v>09CG</c:v>
                  </c:pt>
                  <c:pt idx="154">
                    <c:v>09CG</c:v>
                  </c:pt>
                  <c:pt idx="155">
                    <c:v>09CG</c:v>
                  </c:pt>
                  <c:pt idx="156">
                    <c:v>09CG</c:v>
                  </c:pt>
                  <c:pt idx="157">
                    <c:v>09CG</c:v>
                  </c:pt>
                  <c:pt idx="158">
                    <c:v>09CG</c:v>
                  </c:pt>
                  <c:pt idx="159">
                    <c:v>09CG</c:v>
                  </c:pt>
                  <c:pt idx="160">
                    <c:v>09CG</c:v>
                  </c:pt>
                  <c:pt idx="161">
                    <c:v>09CG</c:v>
                  </c:pt>
                  <c:pt idx="162">
                    <c:v>09CG</c:v>
                  </c:pt>
                  <c:pt idx="163">
                    <c:v>09CG</c:v>
                  </c:pt>
                  <c:pt idx="164">
                    <c:v>09CG</c:v>
                  </c:pt>
                  <c:pt idx="165">
                    <c:v>09CG</c:v>
                  </c:pt>
                  <c:pt idx="166">
                    <c:v>09CG</c:v>
                  </c:pt>
                  <c:pt idx="167">
                    <c:v>09CG</c:v>
                  </c:pt>
                  <c:pt idx="168">
                    <c:v>09CG</c:v>
                  </c:pt>
                  <c:pt idx="169">
                    <c:v>09CG</c:v>
                  </c:pt>
                  <c:pt idx="170">
                    <c:v>09CG</c:v>
                  </c:pt>
                  <c:pt idx="171">
                    <c:v>09CG</c:v>
                  </c:pt>
                  <c:pt idx="172">
                    <c:v>09CG</c:v>
                  </c:pt>
                  <c:pt idx="173">
                    <c:v>09CG</c:v>
                  </c:pt>
                  <c:pt idx="174">
                    <c:v>09CG</c:v>
                  </c:pt>
                  <c:pt idx="175">
                    <c:v>09CG</c:v>
                  </c:pt>
                  <c:pt idx="176">
                    <c:v>09CG</c:v>
                  </c:pt>
                  <c:pt idx="177">
                    <c:v>09CG</c:v>
                  </c:pt>
                  <c:pt idx="178">
                    <c:v>09CG</c:v>
                  </c:pt>
                  <c:pt idx="179">
                    <c:v>09CG</c:v>
                  </c:pt>
                  <c:pt idx="180">
                    <c:v>09CG</c:v>
                  </c:pt>
                  <c:pt idx="181">
                    <c:v>09CG</c:v>
                  </c:pt>
                  <c:pt idx="182">
                    <c:v>09CG</c:v>
                  </c:pt>
                  <c:pt idx="183">
                    <c:v>09CG</c:v>
                  </c:pt>
                  <c:pt idx="184">
                    <c:v>09CG</c:v>
                  </c:pt>
                  <c:pt idx="185">
                    <c:v>09CG</c:v>
                  </c:pt>
                  <c:pt idx="186">
                    <c:v>09CG</c:v>
                  </c:pt>
                  <c:pt idx="187">
                    <c:v>09CG</c:v>
                  </c:pt>
                  <c:pt idx="188">
                    <c:v>09CG</c:v>
                  </c:pt>
                  <c:pt idx="189">
                    <c:v>09CG</c:v>
                  </c:pt>
                  <c:pt idx="190">
                    <c:v>09CG</c:v>
                  </c:pt>
                  <c:pt idx="191">
                    <c:v>09CG</c:v>
                  </c:pt>
                  <c:pt idx="192">
                    <c:v>09CG</c:v>
                  </c:pt>
                  <c:pt idx="193">
                    <c:v>09CG</c:v>
                  </c:pt>
                  <c:pt idx="194">
                    <c:v>09CG</c:v>
                  </c:pt>
                  <c:pt idx="195">
                    <c:v>09CG</c:v>
                  </c:pt>
                  <c:pt idx="196">
                    <c:v>09CG</c:v>
                  </c:pt>
                  <c:pt idx="197">
                    <c:v>09CG</c:v>
                  </c:pt>
                  <c:pt idx="198">
                    <c:v>09CG</c:v>
                  </c:pt>
                  <c:pt idx="199">
                    <c:v>09CG</c:v>
                  </c:pt>
                  <c:pt idx="200">
                    <c:v>09CG</c:v>
                  </c:pt>
                  <c:pt idx="201">
                    <c:v>09CG</c:v>
                  </c:pt>
                  <c:pt idx="202">
                    <c:v>09CG</c:v>
                  </c:pt>
                  <c:pt idx="203">
                    <c:v>09CG</c:v>
                  </c:pt>
                  <c:pt idx="204">
                    <c:v>09CG</c:v>
                  </c:pt>
                  <c:pt idx="205">
                    <c:v>09CG</c:v>
                  </c:pt>
                  <c:pt idx="206">
                    <c:v>09CG</c:v>
                  </c:pt>
                  <c:pt idx="207">
                    <c:v>09CG</c:v>
                  </c:pt>
                  <c:pt idx="208">
                    <c:v>09CG</c:v>
                  </c:pt>
                  <c:pt idx="209">
                    <c:v>09CG</c:v>
                  </c:pt>
                  <c:pt idx="210">
                    <c:v>09CG</c:v>
                  </c:pt>
                  <c:pt idx="211">
                    <c:v>09CG</c:v>
                  </c:pt>
                  <c:pt idx="212">
                    <c:v>09CG</c:v>
                  </c:pt>
                  <c:pt idx="213">
                    <c:v>09CG</c:v>
                  </c:pt>
                  <c:pt idx="214">
                    <c:v>09CG</c:v>
                  </c:pt>
                  <c:pt idx="215">
                    <c:v>09CG</c:v>
                  </c:pt>
                  <c:pt idx="216">
                    <c:v>09CG</c:v>
                  </c:pt>
                  <c:pt idx="217">
                    <c:v>09CG</c:v>
                  </c:pt>
                  <c:pt idx="218">
                    <c:v>09CG</c:v>
                  </c:pt>
                  <c:pt idx="219">
                    <c:v>09CG</c:v>
                  </c:pt>
                  <c:pt idx="220">
                    <c:v>09CG</c:v>
                  </c:pt>
                  <c:pt idx="221">
                    <c:v>09CG</c:v>
                  </c:pt>
                  <c:pt idx="222">
                    <c:v>09CG</c:v>
                  </c:pt>
                  <c:pt idx="223">
                    <c:v>09CG</c:v>
                  </c:pt>
                  <c:pt idx="224">
                    <c:v>09CG</c:v>
                  </c:pt>
                  <c:pt idx="225">
                    <c:v>09CG</c:v>
                  </c:pt>
                  <c:pt idx="226">
                    <c:v>09CG</c:v>
                  </c:pt>
                  <c:pt idx="227">
                    <c:v>09CG</c:v>
                  </c:pt>
                  <c:pt idx="228">
                    <c:v>09CG</c:v>
                  </c:pt>
                  <c:pt idx="229">
                    <c:v>09CG</c:v>
                  </c:pt>
                  <c:pt idx="230">
                    <c:v>09CG</c:v>
                  </c:pt>
                  <c:pt idx="231">
                    <c:v>09CG</c:v>
                  </c:pt>
                  <c:pt idx="232">
                    <c:v>09CG</c:v>
                  </c:pt>
                  <c:pt idx="233">
                    <c:v>09CG</c:v>
                  </c:pt>
                  <c:pt idx="234">
                    <c:v>09CG</c:v>
                  </c:pt>
                  <c:pt idx="235">
                    <c:v>09CG</c:v>
                  </c:pt>
                  <c:pt idx="236">
                    <c:v>09CG</c:v>
                  </c:pt>
                  <c:pt idx="237">
                    <c:v>09CG</c:v>
                  </c:pt>
                  <c:pt idx="238">
                    <c:v>09CG</c:v>
                  </c:pt>
                  <c:pt idx="239">
                    <c:v>09CG</c:v>
                  </c:pt>
                  <c:pt idx="240">
                    <c:v>09CG</c:v>
                  </c:pt>
                  <c:pt idx="241">
                    <c:v>09CG</c:v>
                  </c:pt>
                  <c:pt idx="242">
                    <c:v>09CG</c:v>
                  </c:pt>
                  <c:pt idx="243">
                    <c:v>09CG</c:v>
                  </c:pt>
                  <c:pt idx="244">
                    <c:v>09CG</c:v>
                  </c:pt>
                  <c:pt idx="245">
                    <c:v>09CG</c:v>
                  </c:pt>
                  <c:pt idx="246">
                    <c:v>09CG</c:v>
                  </c:pt>
                  <c:pt idx="247">
                    <c:v>09CG</c:v>
                  </c:pt>
                  <c:pt idx="248">
                    <c:v>09CG</c:v>
                  </c:pt>
                  <c:pt idx="249">
                    <c:v>09CG</c:v>
                  </c:pt>
                  <c:pt idx="250">
                    <c:v>09CG</c:v>
                  </c:pt>
                  <c:pt idx="251">
                    <c:v>09CG</c:v>
                  </c:pt>
                  <c:pt idx="252">
                    <c:v>09CG</c:v>
                  </c:pt>
                  <c:pt idx="253">
                    <c:v>09CG</c:v>
                  </c:pt>
                  <c:pt idx="254">
                    <c:v>09CG</c:v>
                  </c:pt>
                  <c:pt idx="255">
                    <c:v>09CG</c:v>
                  </c:pt>
                  <c:pt idx="256">
                    <c:v>09CG</c:v>
                  </c:pt>
                  <c:pt idx="257">
                    <c:v>09CG</c:v>
                  </c:pt>
                  <c:pt idx="258">
                    <c:v>09CG</c:v>
                  </c:pt>
                  <c:pt idx="259">
                    <c:v>09CG</c:v>
                  </c:pt>
                  <c:pt idx="260">
                    <c:v>09CG</c:v>
                  </c:pt>
                  <c:pt idx="261">
                    <c:v>09CG</c:v>
                  </c:pt>
                  <c:pt idx="262">
                    <c:v>09CG</c:v>
                  </c:pt>
                  <c:pt idx="263">
                    <c:v>09CG</c:v>
                  </c:pt>
                  <c:pt idx="264">
                    <c:v>09CG</c:v>
                  </c:pt>
                  <c:pt idx="265">
                    <c:v>09CG</c:v>
                  </c:pt>
                  <c:pt idx="266">
                    <c:v>09CG</c:v>
                  </c:pt>
                  <c:pt idx="267">
                    <c:v>09CG</c:v>
                  </c:pt>
                  <c:pt idx="268">
                    <c:v>09CG</c:v>
                  </c:pt>
                  <c:pt idx="269">
                    <c:v>09CG</c:v>
                  </c:pt>
                  <c:pt idx="270">
                    <c:v>09CG</c:v>
                  </c:pt>
                  <c:pt idx="271">
                    <c:v>09CG</c:v>
                  </c:pt>
                  <c:pt idx="272">
                    <c:v>09CG</c:v>
                  </c:pt>
                  <c:pt idx="273">
                    <c:v>09CG</c:v>
                  </c:pt>
                  <c:pt idx="274">
                    <c:v>09CG</c:v>
                  </c:pt>
                  <c:pt idx="275">
                    <c:v>09CG</c:v>
                  </c:pt>
                  <c:pt idx="276">
                    <c:v>09CG</c:v>
                  </c:pt>
                  <c:pt idx="277">
                    <c:v>09CG</c:v>
                  </c:pt>
                  <c:pt idx="278">
                    <c:v>09CG</c:v>
                  </c:pt>
                  <c:pt idx="279">
                    <c:v>09CG</c:v>
                  </c:pt>
                  <c:pt idx="280">
                    <c:v>09CG</c:v>
                  </c:pt>
                  <c:pt idx="281">
                    <c:v>09CG</c:v>
                  </c:pt>
                  <c:pt idx="282">
                    <c:v>09CG</c:v>
                  </c:pt>
                  <c:pt idx="283">
                    <c:v>09CG</c:v>
                  </c:pt>
                  <c:pt idx="284">
                    <c:v>09CG</c:v>
                  </c:pt>
                  <c:pt idx="285">
                    <c:v>09CG</c:v>
                  </c:pt>
                  <c:pt idx="286">
                    <c:v>09CG</c:v>
                  </c:pt>
                  <c:pt idx="287">
                    <c:v>09CG</c:v>
                  </c:pt>
                  <c:pt idx="288">
                    <c:v>09CG</c:v>
                  </c:pt>
                  <c:pt idx="289">
                    <c:v>09CG</c:v>
                  </c:pt>
                  <c:pt idx="290">
                    <c:v>09CG</c:v>
                  </c:pt>
                  <c:pt idx="291">
                    <c:v>09CG</c:v>
                  </c:pt>
                  <c:pt idx="292">
                    <c:v>09CG</c:v>
                  </c:pt>
                  <c:pt idx="293">
                    <c:v>09CG</c:v>
                  </c:pt>
                  <c:pt idx="294">
                    <c:v>09CG</c:v>
                  </c:pt>
                  <c:pt idx="295">
                    <c:v>09CG</c:v>
                  </c:pt>
                  <c:pt idx="296">
                    <c:v>09CG</c:v>
                  </c:pt>
                  <c:pt idx="297">
                    <c:v>09CG</c:v>
                  </c:pt>
                  <c:pt idx="298">
                    <c:v>09CG</c:v>
                  </c:pt>
                  <c:pt idx="299">
                    <c:v>09CG</c:v>
                  </c:pt>
                  <c:pt idx="300">
                    <c:v>09CG</c:v>
                  </c:pt>
                  <c:pt idx="301">
                    <c:v>09CG</c:v>
                  </c:pt>
                  <c:pt idx="302">
                    <c:v>09CG</c:v>
                  </c:pt>
                  <c:pt idx="303">
                    <c:v>09CG</c:v>
                  </c:pt>
                  <c:pt idx="304">
                    <c:v>09CG</c:v>
                  </c:pt>
                  <c:pt idx="305">
                    <c:v>09CG</c:v>
                  </c:pt>
                  <c:pt idx="306">
                    <c:v>09CG</c:v>
                  </c:pt>
                  <c:pt idx="307">
                    <c:v>09CG</c:v>
                  </c:pt>
                  <c:pt idx="308">
                    <c:v>09CG</c:v>
                  </c:pt>
                  <c:pt idx="309">
                    <c:v>09CG</c:v>
                  </c:pt>
                  <c:pt idx="310">
                    <c:v>09CG</c:v>
                  </c:pt>
                  <c:pt idx="311">
                    <c:v>09CG</c:v>
                  </c:pt>
                  <c:pt idx="312">
                    <c:v>09CG</c:v>
                  </c:pt>
                  <c:pt idx="313">
                    <c:v>09CG</c:v>
                  </c:pt>
                  <c:pt idx="314">
                    <c:v>09CG</c:v>
                  </c:pt>
                  <c:pt idx="315">
                    <c:v>09CG</c:v>
                  </c:pt>
                  <c:pt idx="316">
                    <c:v>09CG</c:v>
                  </c:pt>
                  <c:pt idx="317">
                    <c:v>09CG</c:v>
                  </c:pt>
                  <c:pt idx="318">
                    <c:v>09CG</c:v>
                  </c:pt>
                  <c:pt idx="319">
                    <c:v>09CG</c:v>
                  </c:pt>
                  <c:pt idx="320">
                    <c:v>09CG</c:v>
                  </c:pt>
                  <c:pt idx="321">
                    <c:v>09CG</c:v>
                  </c:pt>
                  <c:pt idx="322">
                    <c:v>09CG</c:v>
                  </c:pt>
                  <c:pt idx="323">
                    <c:v>09CG</c:v>
                  </c:pt>
                  <c:pt idx="324">
                    <c:v>09CG</c:v>
                  </c:pt>
                  <c:pt idx="325">
                    <c:v>09CG</c:v>
                  </c:pt>
                  <c:pt idx="326">
                    <c:v>09CG</c:v>
                  </c:pt>
                  <c:pt idx="327">
                    <c:v>09CG</c:v>
                  </c:pt>
                  <c:pt idx="328">
                    <c:v>09CG</c:v>
                  </c:pt>
                  <c:pt idx="329">
                    <c:v>09CG</c:v>
                  </c:pt>
                  <c:pt idx="330">
                    <c:v>09CG</c:v>
                  </c:pt>
                  <c:pt idx="331">
                    <c:v>09CG</c:v>
                  </c:pt>
                  <c:pt idx="332">
                    <c:v>09CG</c:v>
                  </c:pt>
                  <c:pt idx="333">
                    <c:v>09CG</c:v>
                  </c:pt>
                  <c:pt idx="334">
                    <c:v>09CG</c:v>
                  </c:pt>
                  <c:pt idx="335">
                    <c:v>09CG</c:v>
                  </c:pt>
                  <c:pt idx="336">
                    <c:v>09CG</c:v>
                  </c:pt>
                  <c:pt idx="337">
                    <c:v>09CG</c:v>
                  </c:pt>
                  <c:pt idx="338">
                    <c:v>09CG</c:v>
                  </c:pt>
                  <c:pt idx="339">
                    <c:v>09CG</c:v>
                  </c:pt>
                  <c:pt idx="340">
                    <c:v>10AZ</c:v>
                  </c:pt>
                  <c:pt idx="341">
                    <c:v>10AZ</c:v>
                  </c:pt>
                  <c:pt idx="342">
                    <c:v>10AZ</c:v>
                  </c:pt>
                  <c:pt idx="343">
                    <c:v>10AZ</c:v>
                  </c:pt>
                  <c:pt idx="344">
                    <c:v>10AZ</c:v>
                  </c:pt>
                  <c:pt idx="345">
                    <c:v>10AZ</c:v>
                  </c:pt>
                  <c:pt idx="346">
                    <c:v>10AZ</c:v>
                  </c:pt>
                  <c:pt idx="347">
                    <c:v>10AZ</c:v>
                  </c:pt>
                  <c:pt idx="348">
                    <c:v>10AZ</c:v>
                  </c:pt>
                  <c:pt idx="349">
                    <c:v>10AZ</c:v>
                  </c:pt>
                  <c:pt idx="350">
                    <c:v>10AZ</c:v>
                  </c:pt>
                  <c:pt idx="351">
                    <c:v>10AZ</c:v>
                  </c:pt>
                  <c:pt idx="352">
                    <c:v>10AZ</c:v>
                  </c:pt>
                  <c:pt idx="353">
                    <c:v>10AZ</c:v>
                  </c:pt>
                  <c:pt idx="354">
                    <c:v>10AZ</c:v>
                  </c:pt>
                  <c:pt idx="355">
                    <c:v>10AZ</c:v>
                  </c:pt>
                  <c:pt idx="356">
                    <c:v>10AZ</c:v>
                  </c:pt>
                  <c:pt idx="357">
                    <c:v>10AZ</c:v>
                  </c:pt>
                  <c:pt idx="358">
                    <c:v>10AZ</c:v>
                  </c:pt>
                  <c:pt idx="359">
                    <c:v>10AZ</c:v>
                  </c:pt>
                  <c:pt idx="360">
                    <c:v>10AZ</c:v>
                  </c:pt>
                  <c:pt idx="361">
                    <c:v>10AZ</c:v>
                  </c:pt>
                  <c:pt idx="362">
                    <c:v>10AZ</c:v>
                  </c:pt>
                  <c:pt idx="363">
                    <c:v>10AZ</c:v>
                  </c:pt>
                  <c:pt idx="364">
                    <c:v>10AZ</c:v>
                  </c:pt>
                  <c:pt idx="365">
                    <c:v>10AZ</c:v>
                  </c:pt>
                  <c:pt idx="366">
                    <c:v>10AZ</c:v>
                  </c:pt>
                  <c:pt idx="367">
                    <c:v>10AZ</c:v>
                  </c:pt>
                  <c:pt idx="368">
                    <c:v>10AZ</c:v>
                  </c:pt>
                  <c:pt idx="369">
                    <c:v>10AZ</c:v>
                  </c:pt>
                  <c:pt idx="370">
                    <c:v>10AZ</c:v>
                  </c:pt>
                  <c:pt idx="371">
                    <c:v>10AZ</c:v>
                  </c:pt>
                  <c:pt idx="372">
                    <c:v>10AZ</c:v>
                  </c:pt>
                  <c:pt idx="373">
                    <c:v>10AZ</c:v>
                  </c:pt>
                  <c:pt idx="374">
                    <c:v>10AZ</c:v>
                  </c:pt>
                  <c:pt idx="375">
                    <c:v>10AZ</c:v>
                  </c:pt>
                  <c:pt idx="376">
                    <c:v>10AZ</c:v>
                  </c:pt>
                  <c:pt idx="377">
                    <c:v>10AZ</c:v>
                  </c:pt>
                  <c:pt idx="378">
                    <c:v>10AZ</c:v>
                  </c:pt>
                  <c:pt idx="379">
                    <c:v>10AZ</c:v>
                  </c:pt>
                  <c:pt idx="380">
                    <c:v>10AZ</c:v>
                  </c:pt>
                  <c:pt idx="381">
                    <c:v>10AZ</c:v>
                  </c:pt>
                  <c:pt idx="382">
                    <c:v>10AZ</c:v>
                  </c:pt>
                  <c:pt idx="383">
                    <c:v>10AZ</c:v>
                  </c:pt>
                  <c:pt idx="384">
                    <c:v>10AZ</c:v>
                  </c:pt>
                  <c:pt idx="385">
                    <c:v>10AZ</c:v>
                  </c:pt>
                  <c:pt idx="386">
                    <c:v>10AZ</c:v>
                  </c:pt>
                  <c:pt idx="387">
                    <c:v>10AZ</c:v>
                  </c:pt>
                  <c:pt idx="388">
                    <c:v>10AZ</c:v>
                  </c:pt>
                  <c:pt idx="389">
                    <c:v>10AZ</c:v>
                  </c:pt>
                  <c:pt idx="390">
                    <c:v>10AZ</c:v>
                  </c:pt>
                  <c:pt idx="391">
                    <c:v>10AZ</c:v>
                  </c:pt>
                  <c:pt idx="392">
                    <c:v>10AZ</c:v>
                  </c:pt>
                  <c:pt idx="393">
                    <c:v>10AZ</c:v>
                  </c:pt>
                  <c:pt idx="394">
                    <c:v>10AZ</c:v>
                  </c:pt>
                  <c:pt idx="395">
                    <c:v>10AZ</c:v>
                  </c:pt>
                  <c:pt idx="396">
                    <c:v>10AZ</c:v>
                  </c:pt>
                  <c:pt idx="397">
                    <c:v>10AZ</c:v>
                  </c:pt>
                  <c:pt idx="398">
                    <c:v>10AZ</c:v>
                  </c:pt>
                  <c:pt idx="399">
                    <c:v>10AZ</c:v>
                  </c:pt>
                  <c:pt idx="400">
                    <c:v>10AZ</c:v>
                  </c:pt>
                  <c:pt idx="401">
                    <c:v>10AZ</c:v>
                  </c:pt>
                  <c:pt idx="402">
                    <c:v>10AZ</c:v>
                  </c:pt>
                  <c:pt idx="403">
                    <c:v>10AZ</c:v>
                  </c:pt>
                  <c:pt idx="404">
                    <c:v>10AZ</c:v>
                  </c:pt>
                  <c:pt idx="405">
                    <c:v>10AZ</c:v>
                  </c:pt>
                  <c:pt idx="406">
                    <c:v>10AZ</c:v>
                  </c:pt>
                  <c:pt idx="407">
                    <c:v>10AZ</c:v>
                  </c:pt>
                  <c:pt idx="408">
                    <c:v>10AZ</c:v>
                  </c:pt>
                  <c:pt idx="409">
                    <c:v>10AZ</c:v>
                  </c:pt>
                  <c:pt idx="410">
                    <c:v>10AZ</c:v>
                  </c:pt>
                  <c:pt idx="411">
                    <c:v>10AZ</c:v>
                  </c:pt>
                  <c:pt idx="412">
                    <c:v>10AZ</c:v>
                  </c:pt>
                  <c:pt idx="413">
                    <c:v>10AZ</c:v>
                  </c:pt>
                  <c:pt idx="414">
                    <c:v>10AZ</c:v>
                  </c:pt>
                  <c:pt idx="415">
                    <c:v>10AZ</c:v>
                  </c:pt>
                  <c:pt idx="416">
                    <c:v>10AZ</c:v>
                  </c:pt>
                  <c:pt idx="417">
                    <c:v>10AZ</c:v>
                  </c:pt>
                  <c:pt idx="418">
                    <c:v>10AZ</c:v>
                  </c:pt>
                  <c:pt idx="419">
                    <c:v>10AZ</c:v>
                  </c:pt>
                  <c:pt idx="420">
                    <c:v>10AZ</c:v>
                  </c:pt>
                  <c:pt idx="421">
                    <c:v>10AZ</c:v>
                  </c:pt>
                  <c:pt idx="422">
                    <c:v>10AZ</c:v>
                  </c:pt>
                  <c:pt idx="423">
                    <c:v>10AZ</c:v>
                  </c:pt>
                  <c:pt idx="424">
                    <c:v>10AZ</c:v>
                  </c:pt>
                  <c:pt idx="425">
                    <c:v>10AZ</c:v>
                  </c:pt>
                  <c:pt idx="426">
                    <c:v>10AZ</c:v>
                  </c:pt>
                  <c:pt idx="427">
                    <c:v>10AZ</c:v>
                  </c:pt>
                  <c:pt idx="428">
                    <c:v>10AZ</c:v>
                  </c:pt>
                  <c:pt idx="429">
                    <c:v>10AZ</c:v>
                  </c:pt>
                  <c:pt idx="430">
                    <c:v>10AZ</c:v>
                  </c:pt>
                  <c:pt idx="431">
                    <c:v>10AZ</c:v>
                  </c:pt>
                  <c:pt idx="432">
                    <c:v>10AZ</c:v>
                  </c:pt>
                  <c:pt idx="433">
                    <c:v>10AZ</c:v>
                  </c:pt>
                  <c:pt idx="434">
                    <c:v>10AZ</c:v>
                  </c:pt>
                  <c:pt idx="435">
                    <c:v>10AZ</c:v>
                  </c:pt>
                  <c:pt idx="436">
                    <c:v>10AZ</c:v>
                  </c:pt>
                  <c:pt idx="437">
                    <c:v>10AZ</c:v>
                  </c:pt>
                  <c:pt idx="438">
                    <c:v>10AZ</c:v>
                  </c:pt>
                  <c:pt idx="439">
                    <c:v>10AZ</c:v>
                  </c:pt>
                  <c:pt idx="440">
                    <c:v>10AZ</c:v>
                  </c:pt>
                  <c:pt idx="441">
                    <c:v>10AZ</c:v>
                  </c:pt>
                  <c:pt idx="442">
                    <c:v>10AZ</c:v>
                  </c:pt>
                  <c:pt idx="443">
                    <c:v>10AZ</c:v>
                  </c:pt>
                  <c:pt idx="444">
                    <c:v>10AZ</c:v>
                  </c:pt>
                  <c:pt idx="445">
                    <c:v>10AZ</c:v>
                  </c:pt>
                  <c:pt idx="446">
                    <c:v>10AZ</c:v>
                  </c:pt>
                  <c:pt idx="447">
                    <c:v>10AZ</c:v>
                  </c:pt>
                  <c:pt idx="448">
                    <c:v>10AZ</c:v>
                  </c:pt>
                  <c:pt idx="449">
                    <c:v>10AZ</c:v>
                  </c:pt>
                  <c:pt idx="450">
                    <c:v>10AZ</c:v>
                  </c:pt>
                  <c:pt idx="451">
                    <c:v>10AZ</c:v>
                  </c:pt>
                  <c:pt idx="452">
                    <c:v>10AZ</c:v>
                  </c:pt>
                  <c:pt idx="453">
                    <c:v>10AZ</c:v>
                  </c:pt>
                  <c:pt idx="454">
                    <c:v>10AZ</c:v>
                  </c:pt>
                  <c:pt idx="455">
                    <c:v>10AZ</c:v>
                  </c:pt>
                  <c:pt idx="456">
                    <c:v>10AZ</c:v>
                  </c:pt>
                  <c:pt idx="457">
                    <c:v>10AZ</c:v>
                  </c:pt>
                  <c:pt idx="458">
                    <c:v>10AZ</c:v>
                  </c:pt>
                  <c:pt idx="459">
                    <c:v>10AZ</c:v>
                  </c:pt>
                  <c:pt idx="460">
                    <c:v>10AZ</c:v>
                  </c:pt>
                  <c:pt idx="461">
                    <c:v>10AZ</c:v>
                  </c:pt>
                  <c:pt idx="462">
                    <c:v>10AZ</c:v>
                  </c:pt>
                  <c:pt idx="463">
                    <c:v>10AZ</c:v>
                  </c:pt>
                  <c:pt idx="464">
                    <c:v>10AZ</c:v>
                  </c:pt>
                  <c:pt idx="465">
                    <c:v>10AZ</c:v>
                  </c:pt>
                  <c:pt idx="466">
                    <c:v>10AZ</c:v>
                  </c:pt>
                  <c:pt idx="467">
                    <c:v>10AZ</c:v>
                  </c:pt>
                  <c:pt idx="468">
                    <c:v>10AZ</c:v>
                  </c:pt>
                  <c:pt idx="469">
                    <c:v>10AZ</c:v>
                  </c:pt>
                  <c:pt idx="470">
                    <c:v>10AZ</c:v>
                  </c:pt>
                  <c:pt idx="471">
                    <c:v>10AZ</c:v>
                  </c:pt>
                  <c:pt idx="472">
                    <c:v>10AZ</c:v>
                  </c:pt>
                  <c:pt idx="473">
                    <c:v>10AZ</c:v>
                  </c:pt>
                  <c:pt idx="474">
                    <c:v>10AZ</c:v>
                  </c:pt>
                  <c:pt idx="475">
                    <c:v>10AZ</c:v>
                  </c:pt>
                  <c:pt idx="476">
                    <c:v>10AZ</c:v>
                  </c:pt>
                  <c:pt idx="477">
                    <c:v>10AZ</c:v>
                  </c:pt>
                  <c:pt idx="478">
                    <c:v>10AZ</c:v>
                  </c:pt>
                  <c:pt idx="479">
                    <c:v>10AZ</c:v>
                  </c:pt>
                  <c:pt idx="480">
                    <c:v>10AZ</c:v>
                  </c:pt>
                  <c:pt idx="481">
                    <c:v>10AZ</c:v>
                  </c:pt>
                  <c:pt idx="482">
                    <c:v>10AZ</c:v>
                  </c:pt>
                  <c:pt idx="483">
                    <c:v>10AZ</c:v>
                  </c:pt>
                  <c:pt idx="484">
                    <c:v>10AZ</c:v>
                  </c:pt>
                  <c:pt idx="485">
                    <c:v>10AZ</c:v>
                  </c:pt>
                  <c:pt idx="486">
                    <c:v>10AZ</c:v>
                  </c:pt>
                  <c:pt idx="487">
                    <c:v>10AZ</c:v>
                  </c:pt>
                  <c:pt idx="488">
                    <c:v>10AZ</c:v>
                  </c:pt>
                  <c:pt idx="489">
                    <c:v>10AZ</c:v>
                  </c:pt>
                  <c:pt idx="490">
                    <c:v>10AZ</c:v>
                  </c:pt>
                  <c:pt idx="491">
                    <c:v>10AZ</c:v>
                  </c:pt>
                  <c:pt idx="492">
                    <c:v>10AZ</c:v>
                  </c:pt>
                  <c:pt idx="493">
                    <c:v>10AZ</c:v>
                  </c:pt>
                  <c:pt idx="494">
                    <c:v>10AZ</c:v>
                  </c:pt>
                  <c:pt idx="495">
                    <c:v>10AZ</c:v>
                  </c:pt>
                  <c:pt idx="496">
                    <c:v>10AZ</c:v>
                  </c:pt>
                  <c:pt idx="497">
                    <c:v>10AZ</c:v>
                  </c:pt>
                  <c:pt idx="498">
                    <c:v>10AZ</c:v>
                  </c:pt>
                  <c:pt idx="499">
                    <c:v>10AZ</c:v>
                  </c:pt>
                  <c:pt idx="500">
                    <c:v>10AZ</c:v>
                  </c:pt>
                  <c:pt idx="501">
                    <c:v>10AZ</c:v>
                  </c:pt>
                  <c:pt idx="502">
                    <c:v>10AZ</c:v>
                  </c:pt>
                  <c:pt idx="503">
                    <c:v>10AZ</c:v>
                  </c:pt>
                  <c:pt idx="504">
                    <c:v>10AZ</c:v>
                  </c:pt>
                  <c:pt idx="505">
                    <c:v>10AZ</c:v>
                  </c:pt>
                  <c:pt idx="506">
                    <c:v>10AZ</c:v>
                  </c:pt>
                  <c:pt idx="507">
                    <c:v>10AZ</c:v>
                  </c:pt>
                  <c:pt idx="508">
                    <c:v>10AZ</c:v>
                  </c:pt>
                  <c:pt idx="509">
                    <c:v>10AZ</c:v>
                  </c:pt>
                  <c:pt idx="510">
                    <c:v>10AZ</c:v>
                  </c:pt>
                  <c:pt idx="511">
                    <c:v>10AZ</c:v>
                  </c:pt>
                  <c:pt idx="512">
                    <c:v>10AZ</c:v>
                  </c:pt>
                  <c:pt idx="513">
                    <c:v>10AZ</c:v>
                  </c:pt>
                  <c:pt idx="514">
                    <c:v>10AZ</c:v>
                  </c:pt>
                  <c:pt idx="515">
                    <c:v>10AZ</c:v>
                  </c:pt>
                </c:lvl>
              </c:multiLvlStrCache>
            </c:multiLvlStrRef>
          </c:xVal>
          <c:yVal>
            <c:numRef>
              <c:f>'08-09-10 behr pp semi'!$BU$2:$BU$1034</c:f>
            </c:numRef>
          </c:yVal>
          <c:smooth val="0"/>
        </c:ser>
        <c:ser>
          <c:idx val="4"/>
          <c:order val="39"/>
          <c:tx>
            <c:strRef>
              <c:f>'08-09-10 behr pp semi'!$J$119</c:f>
              <c:strCache>
                <c:ptCount val="1"/>
                <c:pt idx="0">
                  <c:v>08EL-P46-A5-SHF-S45-Y-(10|10|70)</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'08-09-10 behr pp semi'!$AL$119:$AL$159</c:f>
              <c:numCache>
                <c:formatCode>General</c:formatCode>
                <c:ptCount val="41"/>
                <c:pt idx="0">
                  <c:v>1.3</c:v>
                </c:pt>
                <c:pt idx="1">
                  <c:v>3.3</c:v>
                </c:pt>
                <c:pt idx="2">
                  <c:v>4.4000000000000004</c:v>
                </c:pt>
                <c:pt idx="3">
                  <c:v>5.6</c:v>
                </c:pt>
                <c:pt idx="4">
                  <c:v>7</c:v>
                </c:pt>
                <c:pt idx="5">
                  <c:v>9</c:v>
                </c:pt>
                <c:pt idx="6">
                  <c:v>10.9</c:v>
                </c:pt>
                <c:pt idx="7">
                  <c:v>12.7</c:v>
                </c:pt>
                <c:pt idx="8">
                  <c:v>15.1</c:v>
                </c:pt>
                <c:pt idx="9">
                  <c:v>17.3</c:v>
                </c:pt>
                <c:pt idx="10">
                  <c:v>19.399999999999999</c:v>
                </c:pt>
                <c:pt idx="11">
                  <c:v>21.7</c:v>
                </c:pt>
                <c:pt idx="12">
                  <c:v>22.4</c:v>
                </c:pt>
                <c:pt idx="13">
                  <c:v>24.2</c:v>
                </c:pt>
                <c:pt idx="14">
                  <c:v>26.1</c:v>
                </c:pt>
                <c:pt idx="15">
                  <c:v>28.8</c:v>
                </c:pt>
                <c:pt idx="16">
                  <c:v>30.8</c:v>
                </c:pt>
                <c:pt idx="17">
                  <c:v>32.5</c:v>
                </c:pt>
                <c:pt idx="18">
                  <c:v>33.700000000000003</c:v>
                </c:pt>
                <c:pt idx="19">
                  <c:v>35.299999999999997</c:v>
                </c:pt>
                <c:pt idx="20">
                  <c:v>36.5</c:v>
                </c:pt>
                <c:pt idx="21">
                  <c:v>38</c:v>
                </c:pt>
                <c:pt idx="22">
                  <c:v>39.799999999999997</c:v>
                </c:pt>
                <c:pt idx="23">
                  <c:v>41.3</c:v>
                </c:pt>
                <c:pt idx="24">
                  <c:v>42</c:v>
                </c:pt>
                <c:pt idx="25">
                  <c:v>43.6</c:v>
                </c:pt>
                <c:pt idx="26">
                  <c:v>45.2</c:v>
                </c:pt>
                <c:pt idx="27">
                  <c:v>47</c:v>
                </c:pt>
                <c:pt idx="28">
                  <c:v>49.5</c:v>
                </c:pt>
                <c:pt idx="29">
                  <c:v>51.8</c:v>
                </c:pt>
                <c:pt idx="30">
                  <c:v>53.7</c:v>
                </c:pt>
                <c:pt idx="31">
                  <c:v>55.6</c:v>
                </c:pt>
                <c:pt idx="32">
                  <c:v>57.6</c:v>
                </c:pt>
                <c:pt idx="33">
                  <c:v>59.4</c:v>
                </c:pt>
                <c:pt idx="34">
                  <c:v>61</c:v>
                </c:pt>
                <c:pt idx="35">
                  <c:v>63.3</c:v>
                </c:pt>
                <c:pt idx="36">
                  <c:v>65.599999999999994</c:v>
                </c:pt>
                <c:pt idx="37">
                  <c:v>67.099999999999994</c:v>
                </c:pt>
                <c:pt idx="38">
                  <c:v>68.900000000000006</c:v>
                </c:pt>
                <c:pt idx="39">
                  <c:v>71</c:v>
                </c:pt>
                <c:pt idx="40">
                  <c:v>73.2</c:v>
                </c:pt>
              </c:numCache>
            </c:numRef>
          </c:xVal>
          <c:yVal>
            <c:numRef>
              <c:f>'08-09-10 behr pp semi'!$BV$117:$BV$159</c:f>
              <c:numCache>
                <c:formatCode>General</c:formatCode>
                <c:ptCount val="41"/>
                <c:pt idx="0">
                  <c:v>99.842100000000002</c:v>
                </c:pt>
                <c:pt idx="1">
                  <c:v>99.684299999999993</c:v>
                </c:pt>
                <c:pt idx="2">
                  <c:v>99.752399999999994</c:v>
                </c:pt>
                <c:pt idx="3">
                  <c:v>99.684299999999993</c:v>
                </c:pt>
                <c:pt idx="4">
                  <c:v>99.779799999999994</c:v>
                </c:pt>
                <c:pt idx="5">
                  <c:v>99.808499999999995</c:v>
                </c:pt>
                <c:pt idx="6">
                  <c:v>98.643500000000003</c:v>
                </c:pt>
                <c:pt idx="7">
                  <c:v>98.910899999999998</c:v>
                </c:pt>
                <c:pt idx="8">
                  <c:v>99.616200000000006</c:v>
                </c:pt>
                <c:pt idx="9">
                  <c:v>99.832099999999997</c:v>
                </c:pt>
                <c:pt idx="10">
                  <c:v>99.913399999999996</c:v>
                </c:pt>
                <c:pt idx="11">
                  <c:v>99.964500000000001</c:v>
                </c:pt>
                <c:pt idx="12">
                  <c:v>99.969800000000006</c:v>
                </c:pt>
                <c:pt idx="13">
                  <c:v>99.982299999999995</c:v>
                </c:pt>
                <c:pt idx="14">
                  <c:v>99.99</c:v>
                </c:pt>
                <c:pt idx="15">
                  <c:v>99.997399999999999</c:v>
                </c:pt>
                <c:pt idx="16">
                  <c:v>99.684299999999993</c:v>
                </c:pt>
                <c:pt idx="17">
                  <c:v>99.741100000000003</c:v>
                </c:pt>
                <c:pt idx="18">
                  <c:v>99.684299999999993</c:v>
                </c:pt>
                <c:pt idx="19">
                  <c:v>99.684299999999993</c:v>
                </c:pt>
                <c:pt idx="20">
                  <c:v>99.684299999999993</c:v>
                </c:pt>
                <c:pt idx="21">
                  <c:v>99.731999999999999</c:v>
                </c:pt>
                <c:pt idx="22">
                  <c:v>99.759699999999995</c:v>
                </c:pt>
                <c:pt idx="23">
                  <c:v>99.684299999999993</c:v>
                </c:pt>
                <c:pt idx="24">
                  <c:v>99.706999999999994</c:v>
                </c:pt>
                <c:pt idx="25">
                  <c:v>99.526399999999995</c:v>
                </c:pt>
                <c:pt idx="26">
                  <c:v>99.572999999999993</c:v>
                </c:pt>
                <c:pt idx="27">
                  <c:v>99.615399999999994</c:v>
                </c:pt>
                <c:pt idx="28">
                  <c:v>99.488600000000005</c:v>
                </c:pt>
                <c:pt idx="29">
                  <c:v>99.271000000000001</c:v>
                </c:pt>
                <c:pt idx="30">
                  <c:v>99.285600000000002</c:v>
                </c:pt>
                <c:pt idx="31">
                  <c:v>98.969700000000003</c:v>
                </c:pt>
                <c:pt idx="32">
                  <c:v>98.012100000000004</c:v>
                </c:pt>
                <c:pt idx="33">
                  <c:v>97.772199999999998</c:v>
                </c:pt>
                <c:pt idx="34">
                  <c:v>97.109200000000001</c:v>
                </c:pt>
                <c:pt idx="35">
                  <c:v>97.757999999999996</c:v>
                </c:pt>
                <c:pt idx="36">
                  <c:v>93.743799999999993</c:v>
                </c:pt>
                <c:pt idx="37">
                  <c:v>94.010199999999998</c:v>
                </c:pt>
                <c:pt idx="38">
                  <c:v>93.472200000000001</c:v>
                </c:pt>
                <c:pt idx="39">
                  <c:v>93.589799999999997</c:v>
                </c:pt>
                <c:pt idx="40">
                  <c:v>82.876099999999994</c:v>
                </c:pt>
              </c:numCache>
            </c:numRef>
          </c:yVal>
          <c:smooth val="0"/>
        </c:ser>
        <c:ser>
          <c:idx val="41"/>
          <c:order val="40"/>
          <c:tx>
            <c:strRef>
              <c:f>'08-09-10 behr pp semi'!$J$193</c:f>
              <c:strCache>
                <c:ptCount val="1"/>
                <c:pt idx="0">
                  <c:v>08EL-P66-A5-SHF-S45-Y3-(10|10)</c:v>
                </c:pt>
              </c:strCache>
            </c:strRef>
          </c:tx>
          <c:spPr>
            <a:ln w="19050" cap="rnd">
              <a:solidFill>
                <a:schemeClr val="accent6">
                  <a:lumMod val="70000"/>
                  <a:lumOff val="30000"/>
                </a:schemeClr>
              </a:solidFill>
              <a:round/>
            </a:ln>
            <a:effectLst/>
          </c:spPr>
          <c:marker>
            <c:symbol val="star"/>
            <c:size val="5"/>
            <c:spPr>
              <a:noFill/>
              <a:ln w="9525">
                <a:solidFill>
                  <a:schemeClr val="accent6">
                    <a:lumMod val="70000"/>
                    <a:lumOff val="30000"/>
                  </a:schemeClr>
                </a:solidFill>
              </a:ln>
              <a:effectLst/>
            </c:spPr>
          </c:marker>
          <c:xVal>
            <c:numRef>
              <c:f>'08-09-10 behr pp semi'!$AL$193:$AL$225</c:f>
              <c:numCache>
                <c:formatCode>General</c:formatCode>
                <c:ptCount val="33"/>
                <c:pt idx="0">
                  <c:v>1.3</c:v>
                </c:pt>
                <c:pt idx="1">
                  <c:v>3.3</c:v>
                </c:pt>
                <c:pt idx="2">
                  <c:v>4.4000000000000004</c:v>
                </c:pt>
                <c:pt idx="3">
                  <c:v>5.6</c:v>
                </c:pt>
                <c:pt idx="4">
                  <c:v>7</c:v>
                </c:pt>
                <c:pt idx="5">
                  <c:v>9</c:v>
                </c:pt>
                <c:pt idx="6">
                  <c:v>10.9</c:v>
                </c:pt>
                <c:pt idx="7">
                  <c:v>12.7</c:v>
                </c:pt>
                <c:pt idx="8">
                  <c:v>15.1</c:v>
                </c:pt>
                <c:pt idx="9">
                  <c:v>17.3</c:v>
                </c:pt>
                <c:pt idx="10">
                  <c:v>19.399999999999999</c:v>
                </c:pt>
                <c:pt idx="11">
                  <c:v>21.7</c:v>
                </c:pt>
                <c:pt idx="12">
                  <c:v>22.4</c:v>
                </c:pt>
                <c:pt idx="13">
                  <c:v>24.2</c:v>
                </c:pt>
                <c:pt idx="14">
                  <c:v>26.1</c:v>
                </c:pt>
                <c:pt idx="15">
                  <c:v>28.8</c:v>
                </c:pt>
                <c:pt idx="16">
                  <c:v>30.8</c:v>
                </c:pt>
                <c:pt idx="17">
                  <c:v>32.5</c:v>
                </c:pt>
                <c:pt idx="18">
                  <c:v>33.700000000000003</c:v>
                </c:pt>
                <c:pt idx="19">
                  <c:v>35.299999999999997</c:v>
                </c:pt>
                <c:pt idx="20">
                  <c:v>36.5</c:v>
                </c:pt>
                <c:pt idx="21">
                  <c:v>38</c:v>
                </c:pt>
                <c:pt idx="22">
                  <c:v>39.799999999999997</c:v>
                </c:pt>
                <c:pt idx="23">
                  <c:v>41.3</c:v>
                </c:pt>
                <c:pt idx="24">
                  <c:v>42</c:v>
                </c:pt>
                <c:pt idx="25">
                  <c:v>43.6</c:v>
                </c:pt>
                <c:pt idx="26">
                  <c:v>45.2</c:v>
                </c:pt>
                <c:pt idx="27">
                  <c:v>47</c:v>
                </c:pt>
                <c:pt idx="28">
                  <c:v>49.6</c:v>
                </c:pt>
                <c:pt idx="29">
                  <c:v>51.8</c:v>
                </c:pt>
                <c:pt idx="30">
                  <c:v>53.7</c:v>
                </c:pt>
                <c:pt idx="31">
                  <c:v>55.7</c:v>
                </c:pt>
                <c:pt idx="32">
                  <c:v>57.8</c:v>
                </c:pt>
              </c:numCache>
            </c:numRef>
          </c:xVal>
          <c:yVal>
            <c:numRef>
              <c:f>'08-09-10 behr pp semi'!$BV$193:$BV$225</c:f>
              <c:numCache>
                <c:formatCode>General</c:formatCode>
                <c:ptCount val="33"/>
                <c:pt idx="0">
                  <c:v>100</c:v>
                </c:pt>
                <c:pt idx="1">
                  <c:v>99.842100000000002</c:v>
                </c:pt>
                <c:pt idx="2">
                  <c:v>99.876199999999997</c:v>
                </c:pt>
                <c:pt idx="3">
                  <c:v>99.904600000000002</c:v>
                </c:pt>
                <c:pt idx="4">
                  <c:v>99.933499999999995</c:v>
                </c:pt>
                <c:pt idx="5">
                  <c:v>99.526399999999995</c:v>
                </c:pt>
                <c:pt idx="6">
                  <c:v>96.976600000000005</c:v>
                </c:pt>
                <c:pt idx="7">
                  <c:v>96.965000000000003</c:v>
                </c:pt>
                <c:pt idx="8">
                  <c:v>97.463899999999995</c:v>
                </c:pt>
                <c:pt idx="9">
                  <c:v>91.978999999999999</c:v>
                </c:pt>
                <c:pt idx="10">
                  <c:v>81.951999999999998</c:v>
                </c:pt>
                <c:pt idx="11">
                  <c:v>76.985299999999995</c:v>
                </c:pt>
                <c:pt idx="12">
                  <c:v>74.063699999999997</c:v>
                </c:pt>
                <c:pt idx="13">
                  <c:v>72.229399999999998</c:v>
                </c:pt>
                <c:pt idx="14">
                  <c:v>72.755200000000002</c:v>
                </c:pt>
                <c:pt idx="15">
                  <c:v>48.632100000000001</c:v>
                </c:pt>
                <c:pt idx="16">
                  <c:v>32.733899999999998</c:v>
                </c:pt>
                <c:pt idx="17">
                  <c:v>31.1311</c:v>
                </c:pt>
                <c:pt idx="18">
                  <c:v>31.434000000000001</c:v>
                </c:pt>
                <c:pt idx="19">
                  <c:v>32.152900000000002</c:v>
                </c:pt>
                <c:pt idx="20">
                  <c:v>31.221900000000002</c:v>
                </c:pt>
                <c:pt idx="21">
                  <c:v>29.339099999999998</c:v>
                </c:pt>
                <c:pt idx="22">
                  <c:v>25.626200000000001</c:v>
                </c:pt>
                <c:pt idx="23">
                  <c:v>11.832700000000001</c:v>
                </c:pt>
                <c:pt idx="24">
                  <c:v>11.9209</c:v>
                </c:pt>
                <c:pt idx="25">
                  <c:v>12.041700000000001</c:v>
                </c:pt>
                <c:pt idx="26">
                  <c:v>12.1309</c:v>
                </c:pt>
                <c:pt idx="27">
                  <c:v>10.645899999999999</c:v>
                </c:pt>
                <c:pt idx="28">
                  <c:v>12.2483</c:v>
                </c:pt>
                <c:pt idx="29">
                  <c:v>7.84246</c:v>
                </c:pt>
                <c:pt idx="30">
                  <c:v>5.9102899999999998</c:v>
                </c:pt>
                <c:pt idx="31">
                  <c:v>5.5778999999999996</c:v>
                </c:pt>
                <c:pt idx="32">
                  <c:v>6.3355800000000002</c:v>
                </c:pt>
              </c:numCache>
            </c:numRef>
          </c:yVal>
          <c:smooth val="0"/>
        </c:ser>
        <c:ser>
          <c:idx val="42"/>
          <c:order val="41"/>
          <c:tx>
            <c:strRef>
              <c:f>'08-09-10 behr pp semi'!$J$226</c:f>
              <c:strCache>
                <c:ptCount val="1"/>
                <c:pt idx="0">
                  <c:v>08EL-P81-A5-SHF-S45-Y3-(10|10|70)</c:v>
                </c:pt>
              </c:strCache>
            </c:strRef>
          </c:tx>
          <c:spPr>
            <a:ln w="19050" cap="rnd">
              <a:solidFill>
                <a:srgbClr val="F79646">
                  <a:lumMod val="75000"/>
                </a:srgbClr>
              </a:solidFill>
              <a:round/>
            </a:ln>
            <a:effectLst/>
          </c:spPr>
          <c:marker>
            <c:symbol val="triangle"/>
            <c:size val="5"/>
            <c:spPr>
              <a:solidFill>
                <a:srgbClr val="F79646">
                  <a:lumMod val="75000"/>
                </a:srgbClr>
              </a:solidFill>
              <a:ln w="9525">
                <a:solidFill>
                  <a:srgbClr val="F79646">
                    <a:lumMod val="75000"/>
                  </a:srgbClr>
                </a:solidFill>
              </a:ln>
              <a:effectLst/>
            </c:spPr>
          </c:marker>
          <c:xVal>
            <c:numRef>
              <c:f>'08-09-10 behr pp semi'!$AL$226:$AL$258</c:f>
              <c:numCache>
                <c:formatCode>General</c:formatCode>
                <c:ptCount val="33"/>
                <c:pt idx="0">
                  <c:v>1.3</c:v>
                </c:pt>
                <c:pt idx="1">
                  <c:v>3.3</c:v>
                </c:pt>
                <c:pt idx="2">
                  <c:v>4.4000000000000004</c:v>
                </c:pt>
                <c:pt idx="3">
                  <c:v>5.6</c:v>
                </c:pt>
                <c:pt idx="4">
                  <c:v>7</c:v>
                </c:pt>
                <c:pt idx="5">
                  <c:v>9</c:v>
                </c:pt>
                <c:pt idx="6">
                  <c:v>10.9</c:v>
                </c:pt>
                <c:pt idx="7">
                  <c:v>12.7</c:v>
                </c:pt>
                <c:pt idx="8">
                  <c:v>15.1</c:v>
                </c:pt>
                <c:pt idx="9">
                  <c:v>17.3</c:v>
                </c:pt>
                <c:pt idx="10">
                  <c:v>19.399999999999999</c:v>
                </c:pt>
                <c:pt idx="11">
                  <c:v>21.7</c:v>
                </c:pt>
                <c:pt idx="12">
                  <c:v>22.4</c:v>
                </c:pt>
                <c:pt idx="13">
                  <c:v>24.2</c:v>
                </c:pt>
                <c:pt idx="14">
                  <c:v>26.1</c:v>
                </c:pt>
                <c:pt idx="15">
                  <c:v>28.8</c:v>
                </c:pt>
                <c:pt idx="16">
                  <c:v>30.8</c:v>
                </c:pt>
                <c:pt idx="17">
                  <c:v>32.5</c:v>
                </c:pt>
                <c:pt idx="18">
                  <c:v>33.700000000000003</c:v>
                </c:pt>
                <c:pt idx="19">
                  <c:v>35.299999999999997</c:v>
                </c:pt>
                <c:pt idx="20">
                  <c:v>36.5</c:v>
                </c:pt>
                <c:pt idx="21">
                  <c:v>38</c:v>
                </c:pt>
                <c:pt idx="22">
                  <c:v>39.799999999999997</c:v>
                </c:pt>
                <c:pt idx="23">
                  <c:v>41.3</c:v>
                </c:pt>
                <c:pt idx="24">
                  <c:v>42</c:v>
                </c:pt>
                <c:pt idx="25">
                  <c:v>43.6</c:v>
                </c:pt>
                <c:pt idx="26">
                  <c:v>45.2</c:v>
                </c:pt>
                <c:pt idx="27">
                  <c:v>47</c:v>
                </c:pt>
                <c:pt idx="28">
                  <c:v>49.6</c:v>
                </c:pt>
                <c:pt idx="29">
                  <c:v>51.8</c:v>
                </c:pt>
                <c:pt idx="30">
                  <c:v>53.7</c:v>
                </c:pt>
                <c:pt idx="31">
                  <c:v>55.7</c:v>
                </c:pt>
                <c:pt idx="32">
                  <c:v>57.8</c:v>
                </c:pt>
              </c:numCache>
            </c:numRef>
          </c:xVal>
          <c:yVal>
            <c:numRef>
              <c:f>'08-09-10 behr pp semi'!$BV$226:$BV$258</c:f>
              <c:numCache>
                <c:formatCode>General</c:formatCode>
                <c:ptCount val="33"/>
                <c:pt idx="0">
                  <c:v>99.842100000000002</c:v>
                </c:pt>
                <c:pt idx="1">
                  <c:v>99.916700000000006</c:v>
                </c:pt>
                <c:pt idx="2">
                  <c:v>99.934100000000001</c:v>
                </c:pt>
                <c:pt idx="3">
                  <c:v>99.949200000000005</c:v>
                </c:pt>
                <c:pt idx="4">
                  <c:v>99.964600000000004</c:v>
                </c:pt>
                <c:pt idx="5">
                  <c:v>99.980900000000005</c:v>
                </c:pt>
                <c:pt idx="6">
                  <c:v>99.526399999999995</c:v>
                </c:pt>
                <c:pt idx="7">
                  <c:v>99.586600000000004</c:v>
                </c:pt>
                <c:pt idx="8">
                  <c:v>99.649900000000002</c:v>
                </c:pt>
                <c:pt idx="9">
                  <c:v>99.526399999999995</c:v>
                </c:pt>
                <c:pt idx="10">
                  <c:v>98.737200000000001</c:v>
                </c:pt>
                <c:pt idx="11">
                  <c:v>98.568799999999996</c:v>
                </c:pt>
                <c:pt idx="12">
                  <c:v>97.947900000000004</c:v>
                </c:pt>
                <c:pt idx="13">
                  <c:v>96.433599999999998</c:v>
                </c:pt>
                <c:pt idx="14">
                  <c:v>96.675600000000003</c:v>
                </c:pt>
                <c:pt idx="15">
                  <c:v>90.195499999999996</c:v>
                </c:pt>
                <c:pt idx="16">
                  <c:v>82.4238</c:v>
                </c:pt>
                <c:pt idx="17">
                  <c:v>82.691100000000006</c:v>
                </c:pt>
                <c:pt idx="18">
                  <c:v>81.643799999999999</c:v>
                </c:pt>
                <c:pt idx="19">
                  <c:v>82.569199999999995</c:v>
                </c:pt>
                <c:pt idx="20">
                  <c:v>83.340800000000002</c:v>
                </c:pt>
                <c:pt idx="21">
                  <c:v>83.878200000000007</c:v>
                </c:pt>
                <c:pt idx="22">
                  <c:v>84.679100000000005</c:v>
                </c:pt>
                <c:pt idx="23">
                  <c:v>85.041899999999998</c:v>
                </c:pt>
                <c:pt idx="24">
                  <c:v>84.828599999999994</c:v>
                </c:pt>
                <c:pt idx="25">
                  <c:v>83.564999999999998</c:v>
                </c:pt>
                <c:pt idx="26">
                  <c:v>84.707099999999997</c:v>
                </c:pt>
                <c:pt idx="27">
                  <c:v>84.901600000000002</c:v>
                </c:pt>
                <c:pt idx="28">
                  <c:v>85.567400000000006</c:v>
                </c:pt>
                <c:pt idx="29">
                  <c:v>82.390799999999999</c:v>
                </c:pt>
                <c:pt idx="30">
                  <c:v>84.878600000000006</c:v>
                </c:pt>
                <c:pt idx="31">
                  <c:v>85.089600000000004</c:v>
                </c:pt>
                <c:pt idx="32">
                  <c:v>85.819000000000003</c:v>
                </c:pt>
              </c:numCache>
            </c:numRef>
          </c:yVal>
          <c:smooth val="0"/>
        </c:ser>
        <c:dLbls>
          <c:showLegendKey val="0"/>
          <c:showVal val="0"/>
          <c:showCatName val="0"/>
          <c:showSerName val="0"/>
          <c:showPercent val="0"/>
          <c:showBubbleSize val="0"/>
        </c:dLbls>
        <c:axId val="717517760"/>
        <c:axId val="717518152"/>
      </c:scatterChart>
      <c:valAx>
        <c:axId val="717517760"/>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Months Exposure</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7518152"/>
        <c:crosses val="autoZero"/>
        <c:crossBetween val="midCat"/>
      </c:valAx>
      <c:valAx>
        <c:axId val="717518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Crack Rating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751776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smtClean="0">
                <a:solidFill>
                  <a:schemeClr val="tx1"/>
                </a:solidFill>
              </a:rPr>
              <a:t>Commercial Paint - Flaking Over Time</a:t>
            </a:r>
            <a:endParaRPr lang="en-US" sz="1200" b="1" dirty="0">
              <a:solidFill>
                <a:schemeClr val="tx1"/>
              </a:solidFill>
            </a:endParaRPr>
          </a:p>
        </c:rich>
      </c:tx>
      <c:overlay val="0"/>
      <c:spPr>
        <a:noFill/>
        <a:ln>
          <a:noFill/>
        </a:ln>
        <a:effectLst/>
      </c:spPr>
    </c:title>
    <c:autoTitleDeleted val="0"/>
    <c:plotArea>
      <c:layout/>
      <c:scatterChart>
        <c:scatterStyle val="lineMarker"/>
        <c:varyColors val="0"/>
        <c:ser>
          <c:idx val="0"/>
          <c:order val="0"/>
          <c:tx>
            <c:strRef>
              <c:f>'08-09-10 behr pp semi'!$AH$1</c:f>
              <c:strCache>
                <c:ptCount val="1"/>
                <c:pt idx="0">
                  <c:v>B_PVC</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'08-09-10 behr pp semi'!$AH$2:$AH$1034</c:f>
            </c:numRef>
          </c:yVal>
          <c:smooth val="0"/>
        </c:ser>
        <c:ser>
          <c:idx val="1"/>
          <c:order val="1"/>
          <c:tx>
            <c:strRef>
              <c:f>'08-09-10 behr pp semi'!$AI$1</c:f>
              <c:strCache>
                <c:ptCount val="1"/>
                <c:pt idx="0">
                  <c:v>B_SR</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yVal>
            <c:numRef>
              <c:f>'08-09-10 behr pp semi'!$AI$2:$AI$1034</c:f>
            </c:numRef>
          </c:yVal>
          <c:smooth val="0"/>
        </c:ser>
        <c:ser>
          <c:idx val="2"/>
          <c:order val="2"/>
          <c:tx>
            <c:strRef>
              <c:f>'08-09-10 behr pp semi'!$AJ$1</c:f>
              <c:strCache>
                <c:ptCount val="1"/>
                <c:pt idx="0">
                  <c:v>B_VOC</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yVal>
            <c:numRef>
              <c:f>'08-09-10 behr pp semi'!$AJ$2:$AJ$1034</c:f>
            </c:numRef>
          </c:yVal>
          <c:smooth val="0"/>
        </c:ser>
        <c:ser>
          <c:idx val="3"/>
          <c:order val="3"/>
          <c:tx>
            <c:strRef>
              <c:f>'08-09-10 behr pp semi'!$AK$1</c:f>
              <c:strCache>
                <c:ptCount val="1"/>
                <c:pt idx="0">
                  <c:v>B_VS</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yVal>
            <c:numRef>
              <c:f>'08-09-10 behr pp semi'!$AK$2:$AK$1034</c:f>
            </c:numRef>
          </c:yVal>
          <c:smooth val="0"/>
        </c:ser>
        <c:ser>
          <c:idx val="5"/>
          <c:order val="4"/>
          <c:tx>
            <c:strRef>
              <c:f>'08-09-10 behr pp semi'!$AM$1</c:f>
              <c:strCache>
                <c:ptCount val="1"/>
                <c:pt idx="0">
                  <c:v>A*</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yVal>
            <c:numRef>
              <c:f>'08-09-10 behr pp semi'!$AM$2:$AM$1034</c:f>
            </c:numRef>
          </c:yVal>
          <c:smooth val="0"/>
        </c:ser>
        <c:ser>
          <c:idx val="6"/>
          <c:order val="5"/>
          <c:tx>
            <c:strRef>
              <c:f>'08-09-10 behr pp semi'!$AN$1</c:f>
              <c:strCache>
                <c:ptCount val="1"/>
                <c:pt idx="0">
                  <c:v>AL</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yVal>
            <c:numRef>
              <c:f>'08-09-10 behr pp semi'!$AN$2:$AN$1034</c:f>
            </c:numRef>
          </c:yVal>
          <c:smooth val="0"/>
        </c:ser>
        <c:ser>
          <c:idx val="7"/>
          <c:order val="6"/>
          <c:tx>
            <c:strRef>
              <c:f>'08-09-10 behr pp semi'!$AO$1</c:f>
              <c:strCache>
                <c:ptCount val="1"/>
                <c:pt idx="0">
                  <c:v>B*</c:v>
                </c:pt>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yVal>
            <c:numRef>
              <c:f>'08-09-10 behr pp semi'!$AO$2:$AO$1034</c:f>
            </c:numRef>
          </c:yVal>
          <c:smooth val="0"/>
        </c:ser>
        <c:ser>
          <c:idx val="8"/>
          <c:order val="7"/>
          <c:tx>
            <c:strRef>
              <c:f>'08-09-10 behr pp semi'!$AP$1</c:f>
              <c:strCache>
                <c:ptCount val="1"/>
                <c:pt idx="0">
                  <c:v>BL</c:v>
                </c:pt>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yVal>
            <c:numRef>
              <c:f>'08-09-10 behr pp semi'!$AP$2:$AP$1034</c:f>
            </c:numRef>
          </c:yVal>
          <c:smooth val="0"/>
        </c:ser>
        <c:ser>
          <c:idx val="9"/>
          <c:order val="8"/>
          <c:tx>
            <c:strRef>
              <c:f>'08-09-10 behr pp semi'!$AQ$1</c:f>
              <c:strCache>
                <c:ptCount val="1"/>
                <c:pt idx="0">
                  <c:v>CK</c:v>
                </c:pt>
              </c:strCache>
            </c:strRef>
          </c:tx>
          <c:spPr>
            <a:ln w="19050"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yVal>
            <c:numRef>
              <c:f>'08-09-10 behr pp semi'!$AQ$2:$AQ$1034</c:f>
            </c:numRef>
          </c:yVal>
          <c:smooth val="0"/>
        </c:ser>
        <c:ser>
          <c:idx val="10"/>
          <c:order val="9"/>
          <c:tx>
            <c:strRef>
              <c:f>'08-09-10 behr pp semi'!$AR$1</c:f>
              <c:strCache>
                <c:ptCount val="1"/>
                <c:pt idx="0">
                  <c:v>CR</c:v>
                </c:pt>
              </c:strCache>
            </c:strRef>
          </c:tx>
          <c:spPr>
            <a:ln w="19050"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yVal>
            <c:numRef>
              <c:f>'08-09-10 behr pp semi'!$AR$2:$AR$1034</c:f>
            </c:numRef>
          </c:yVal>
          <c:smooth val="0"/>
        </c:ser>
        <c:ser>
          <c:idx val="11"/>
          <c:order val="10"/>
          <c:tx>
            <c:strRef>
              <c:f>'08-09-10 behr pp semi'!$AS$1</c:f>
              <c:strCache>
                <c:ptCount val="1"/>
                <c:pt idx="0">
                  <c:v>DM</c:v>
                </c:pt>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yVal>
            <c:numRef>
              <c:f>'08-09-10 behr pp semi'!$AS$2:$AS$1034</c:f>
            </c:numRef>
          </c:yVal>
          <c:smooth val="0"/>
        </c:ser>
        <c:ser>
          <c:idx val="12"/>
          <c:order val="11"/>
          <c:tx>
            <c:strRef>
              <c:f>'08-09-10 behr pp semi'!$AT$1</c:f>
              <c:strCache>
                <c:ptCount val="1"/>
                <c:pt idx="0">
                  <c:v>EC</c:v>
                </c:pt>
              </c:strCache>
            </c:strRef>
          </c:tx>
          <c:spPr>
            <a:ln w="19050"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yVal>
            <c:numRef>
              <c:f>'08-09-10 behr pp semi'!$AT$2:$AT$1034</c:f>
            </c:numRef>
          </c:yVal>
          <c:smooth val="0"/>
        </c:ser>
        <c:ser>
          <c:idx val="13"/>
          <c:order val="12"/>
          <c:tx>
            <c:strRef>
              <c:f>'08-09-10 behr pp semi'!$AU$1</c:f>
              <c:strCache>
                <c:ptCount val="1"/>
                <c:pt idx="0">
                  <c:v>EF</c:v>
                </c:pt>
              </c:strCache>
            </c:strRef>
          </c:tx>
          <c:spPr>
            <a:ln w="19050"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yVal>
            <c:numRef>
              <c:f>'08-09-10 behr pp semi'!$AU$2:$AU$1034</c:f>
            </c:numRef>
          </c:yVal>
          <c:smooth val="0"/>
        </c:ser>
        <c:ser>
          <c:idx val="14"/>
          <c:order val="13"/>
          <c:tx>
            <c:strRef>
              <c:f>'08-09-10 behr pp semi'!$AV$1</c:f>
              <c:strCache>
                <c:ptCount val="1"/>
                <c:pt idx="0">
                  <c:v>EL</c:v>
                </c:pt>
              </c:strCache>
            </c:strRef>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yVal>
            <c:numRef>
              <c:f>'08-09-10 behr pp semi'!$AV$2:$AV$1034</c:f>
            </c:numRef>
          </c:yVal>
          <c:smooth val="0"/>
        </c:ser>
        <c:ser>
          <c:idx val="15"/>
          <c:order val="14"/>
          <c:tx>
            <c:strRef>
              <c:f>'08-09-10 behr pp semi'!$AW$1</c:f>
              <c:strCache>
                <c:ptCount val="1"/>
                <c:pt idx="0">
                  <c:v>EM</c:v>
                </c:pt>
              </c:strCache>
            </c:strRef>
          </c:tx>
          <c:spPr>
            <a:ln w="19050"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yVal>
            <c:numRef>
              <c:f>'08-09-10 behr pp semi'!$AW$2:$AW$1034</c:f>
            </c:numRef>
          </c:yVal>
          <c:smooth val="0"/>
        </c:ser>
        <c:ser>
          <c:idx val="16"/>
          <c:order val="15"/>
          <c:tx>
            <c:strRef>
              <c:f>'08-09-10 behr pp semi'!$AX$1</c:f>
              <c:strCache>
                <c:ptCount val="1"/>
                <c:pt idx="0">
                  <c:v>ER</c:v>
                </c:pt>
              </c:strCache>
            </c:strRef>
          </c:tx>
          <c:spPr>
            <a:ln w="19050"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yVal>
            <c:numRef>
              <c:f>'08-09-10 behr pp semi'!$AX$2:$AX$1034</c:f>
            </c:numRef>
          </c:yVal>
          <c:smooth val="0"/>
        </c:ser>
        <c:ser>
          <c:idx val="17"/>
          <c:order val="16"/>
          <c:tx>
            <c:strRef>
              <c:f>'08-09-10 behr pp semi'!$AY$1</c:f>
              <c:strCache>
                <c:ptCount val="1"/>
                <c:pt idx="0">
                  <c:v>FL</c:v>
                </c:pt>
              </c:strCache>
            </c:strRef>
          </c:tx>
          <c:spPr>
            <a:ln w="19050"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yVal>
            <c:numRef>
              <c:f>'08-09-10 behr pp semi'!$AY$2:$AY$1034</c:f>
            </c:numRef>
          </c:yVal>
          <c:smooth val="0"/>
        </c:ser>
        <c:ser>
          <c:idx val="18"/>
          <c:order val="17"/>
          <c:tx>
            <c:strRef>
              <c:f>'08-09-10 behr pp semi'!$AZ$1</c:f>
              <c:strCache>
                <c:ptCount val="1"/>
                <c:pt idx="0">
                  <c:v>FR</c:v>
                </c:pt>
              </c:strCache>
            </c:strRef>
          </c:tx>
          <c:spPr>
            <a:ln w="19050"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yVal>
            <c:numRef>
              <c:f>'08-09-10 behr pp semi'!$AZ$2:$AZ$1034</c:f>
            </c:numRef>
          </c:yVal>
          <c:smooth val="0"/>
        </c:ser>
        <c:ser>
          <c:idx val="19"/>
          <c:order val="18"/>
          <c:tx>
            <c:strRef>
              <c:f>'08-09-10 behr pp semi'!$BA$1</c:f>
              <c:strCache>
                <c:ptCount val="1"/>
                <c:pt idx="0">
                  <c:v>GE</c:v>
                </c:pt>
              </c:strCache>
            </c:strRef>
          </c:tx>
          <c:spPr>
            <a:ln w="19050"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yVal>
            <c:numRef>
              <c:f>'08-09-10 behr pp semi'!$BA$2:$BA$1034</c:f>
            </c:numRef>
          </c:yVal>
          <c:smooth val="0"/>
        </c:ser>
        <c:ser>
          <c:idx val="20"/>
          <c:order val="19"/>
          <c:tx>
            <c:strRef>
              <c:f>'08-09-10 behr pp semi'!$BB$1</c:f>
              <c:strCache>
                <c:ptCount val="1"/>
                <c:pt idx="0">
                  <c:v>GM</c:v>
                </c:pt>
              </c:strCache>
            </c:strRef>
          </c:tx>
          <c:spPr>
            <a:ln w="19050"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yVal>
            <c:numRef>
              <c:f>'08-09-10 behr pp semi'!$BB$2:$BB$1034</c:f>
            </c:numRef>
          </c:yVal>
          <c:smooth val="0"/>
        </c:ser>
        <c:ser>
          <c:idx val="21"/>
          <c:order val="20"/>
          <c:tx>
            <c:strRef>
              <c:f>'08-09-10 behr pp semi'!$BC$1</c:f>
              <c:strCache>
                <c:ptCount val="1"/>
                <c:pt idx="0">
                  <c:v>GS</c:v>
                </c:pt>
              </c:strCache>
            </c:strRef>
          </c:tx>
          <c:spPr>
            <a:ln w="19050"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yVal>
            <c:numRef>
              <c:f>'08-09-10 behr pp semi'!$BC$2:$BC$1034</c:f>
            </c:numRef>
          </c:yVal>
          <c:smooth val="0"/>
        </c:ser>
        <c:ser>
          <c:idx val="22"/>
          <c:order val="21"/>
          <c:tx>
            <c:strRef>
              <c:f>'08-09-10 behr pp semi'!$BD$1</c:f>
              <c:strCache>
                <c:ptCount val="1"/>
                <c:pt idx="0">
                  <c:v>GT</c:v>
                </c:pt>
              </c:strCache>
            </c:strRef>
          </c:tx>
          <c:spPr>
            <a:ln w="19050"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yVal>
            <c:numRef>
              <c:f>'08-09-10 behr pp semi'!$BD$2:$BD$1034</c:f>
            </c:numRef>
          </c:yVal>
          <c:smooth val="0"/>
        </c:ser>
        <c:ser>
          <c:idx val="23"/>
          <c:order val="22"/>
          <c:tx>
            <c:strRef>
              <c:f>'08-09-10 behr pp semi'!$BE$1</c:f>
              <c:strCache>
                <c:ptCount val="1"/>
                <c:pt idx="0">
                  <c:v>L*</c:v>
                </c:pt>
              </c:strCache>
            </c:strRef>
          </c:tx>
          <c:spPr>
            <a:ln w="19050"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yVal>
            <c:numRef>
              <c:f>'08-09-10 behr pp semi'!$BE$2:$BE$1034</c:f>
            </c:numRef>
          </c:yVal>
          <c:smooth val="0"/>
        </c:ser>
        <c:ser>
          <c:idx val="24"/>
          <c:order val="23"/>
          <c:tx>
            <c:strRef>
              <c:f>'08-09-10 behr pp semi'!$BF$1</c:f>
              <c:strCache>
                <c:ptCount val="1"/>
                <c:pt idx="0">
                  <c:v>LA</c:v>
                </c:pt>
              </c:strCache>
            </c:strRef>
          </c:tx>
          <c:spPr>
            <a:ln w="19050"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yVal>
            <c:numRef>
              <c:f>'08-09-10 behr pp semi'!$BF$2:$BF$1034</c:f>
            </c:numRef>
          </c:yVal>
          <c:smooth val="0"/>
        </c:ser>
        <c:ser>
          <c:idx val="25"/>
          <c:order val="24"/>
          <c:tx>
            <c:strRef>
              <c:f>'08-09-10 behr pp semi'!$BG$1</c:f>
              <c:strCache>
                <c:ptCount val="1"/>
                <c:pt idx="0">
                  <c:v>LP</c:v>
                </c:pt>
              </c:strCache>
            </c:strRef>
          </c:tx>
          <c:spPr>
            <a:ln w="19050"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yVal>
            <c:numRef>
              <c:f>'08-09-10 behr pp semi'!$BG$2:$BG$1034</c:f>
            </c:numRef>
          </c:yVal>
          <c:smooth val="0"/>
        </c:ser>
        <c:ser>
          <c:idx val="26"/>
          <c:order val="25"/>
          <c:tx>
            <c:strRef>
              <c:f>'08-09-10 behr pp semi'!$BH$1</c:f>
              <c:strCache>
                <c:ptCount val="1"/>
                <c:pt idx="0">
                  <c:v>MD</c:v>
                </c:pt>
              </c:strCache>
            </c:strRef>
          </c:tx>
          <c:spPr>
            <a:ln w="19050"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yVal>
            <c:numRef>
              <c:f>'08-09-10 behr pp semi'!$BH$2:$BH$1034</c:f>
            </c:numRef>
          </c:yVal>
          <c:smooth val="0"/>
        </c:ser>
        <c:ser>
          <c:idx val="27"/>
          <c:order val="26"/>
          <c:tx>
            <c:strRef>
              <c:f>'08-09-10 behr pp semi'!$BI$1</c:f>
              <c:strCache>
                <c:ptCount val="1"/>
                <c:pt idx="0">
                  <c:v>OS</c:v>
                </c:pt>
              </c:strCache>
            </c:strRef>
          </c:tx>
          <c:spPr>
            <a:ln w="19050"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yVal>
            <c:numRef>
              <c:f>'08-09-10 behr pp semi'!$BI$2:$BI$1034</c:f>
            </c:numRef>
          </c:yVal>
          <c:smooth val="0"/>
        </c:ser>
        <c:ser>
          <c:idx val="28"/>
          <c:order val="27"/>
          <c:tx>
            <c:strRef>
              <c:f>'08-09-10 behr pp semi'!$BJ$1</c:f>
              <c:strCache>
                <c:ptCount val="1"/>
                <c:pt idx="0">
                  <c:v>RS</c:v>
                </c:pt>
              </c:strCache>
            </c:strRef>
          </c:tx>
          <c:spPr>
            <a:ln w="19050"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yVal>
            <c:numRef>
              <c:f>'08-09-10 behr pp semi'!$BJ$2:$BJ$1034</c:f>
            </c:numRef>
          </c:yVal>
          <c:smooth val="0"/>
        </c:ser>
        <c:ser>
          <c:idx val="29"/>
          <c:order val="28"/>
          <c:tx>
            <c:strRef>
              <c:f>'08-09-10 behr pp semi'!$BK$1</c:f>
              <c:strCache>
                <c:ptCount val="1"/>
                <c:pt idx="0">
                  <c:v>RSpeSpin</c:v>
                </c:pt>
              </c:strCache>
            </c:strRef>
          </c:tx>
          <c:spPr>
            <a:ln w="19050"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yVal>
            <c:numRef>
              <c:f>'08-09-10 behr pp semi'!$BK$2:$BK$1034</c:f>
            </c:numRef>
          </c:yVal>
          <c:smooth val="0"/>
        </c:ser>
        <c:ser>
          <c:idx val="30"/>
          <c:order val="29"/>
          <c:tx>
            <c:strRef>
              <c:f>'08-09-10 behr pp semi'!$BL$1</c:f>
              <c:strCache>
                <c:ptCount val="1"/>
                <c:pt idx="0">
                  <c:v>RT</c:v>
                </c:pt>
              </c:strCache>
            </c:strRef>
          </c:tx>
          <c:spPr>
            <a:ln w="19050"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yVal>
            <c:numRef>
              <c:f>'08-09-10 behr pp semi'!$BL$2:$BL$1034</c:f>
            </c:numRef>
          </c:yVal>
          <c:smooth val="0"/>
        </c:ser>
        <c:ser>
          <c:idx val="31"/>
          <c:order val="30"/>
          <c:tx>
            <c:strRef>
              <c:f>'08-09-10 behr pp semi'!$BM$1</c:f>
              <c:strCache>
                <c:ptCount val="1"/>
                <c:pt idx="0">
                  <c:v>SC</c:v>
                </c:pt>
              </c:strCache>
            </c:strRef>
          </c:tx>
          <c:spPr>
            <a:ln w="19050"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yVal>
            <c:numRef>
              <c:f>'08-09-10 behr pp semi'!$BM$2:$BM$1034</c:f>
            </c:numRef>
          </c:yVal>
          <c:smooth val="0"/>
        </c:ser>
        <c:ser>
          <c:idx val="32"/>
          <c:order val="31"/>
          <c:tx>
            <c:strRef>
              <c:f>'08-09-10 behr pp semi'!$BN$1</c:f>
              <c:strCache>
                <c:ptCount val="1"/>
                <c:pt idx="0">
                  <c:v>SM</c:v>
                </c:pt>
              </c:strCache>
            </c:strRef>
          </c:tx>
          <c:spPr>
            <a:ln w="19050"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yVal>
            <c:numRef>
              <c:f>'08-09-10 behr pp semi'!$BN$2:$BN$1034</c:f>
            </c:numRef>
          </c:yVal>
          <c:smooth val="0"/>
        </c:ser>
        <c:ser>
          <c:idx val="33"/>
          <c:order val="32"/>
          <c:tx>
            <c:strRef>
              <c:f>'08-09-10 behr pp semi'!$BO$1</c:f>
              <c:strCache>
                <c:ptCount val="1"/>
                <c:pt idx="0">
                  <c:v>ST</c:v>
                </c:pt>
              </c:strCache>
            </c:strRef>
          </c:tx>
          <c:spPr>
            <a:ln w="19050"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yVal>
            <c:numRef>
              <c:f>'08-09-10 behr pp semi'!$BO$2:$BO$1034</c:f>
            </c:numRef>
          </c:yVal>
          <c:smooth val="0"/>
        </c:ser>
        <c:ser>
          <c:idx val="34"/>
          <c:order val="33"/>
          <c:tx>
            <c:strRef>
              <c:f>'08-09-10 behr pp semi'!$BP$1</c:f>
              <c:strCache>
                <c:ptCount val="1"/>
                <c:pt idx="0">
                  <c:v>SX</c:v>
                </c:pt>
              </c:strCache>
            </c:strRef>
          </c:tx>
          <c:spPr>
            <a:ln w="19050"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yVal>
            <c:numRef>
              <c:f>'08-09-10 behr pp semi'!$BP$2:$BP$1034</c:f>
            </c:numRef>
          </c:yVal>
          <c:smooth val="0"/>
        </c:ser>
        <c:ser>
          <c:idx val="35"/>
          <c:order val="34"/>
          <c:tx>
            <c:strRef>
              <c:f>'08-09-10 behr pp semi'!$BQ$1</c:f>
              <c:strCache>
                <c:ptCount val="1"/>
                <c:pt idx="0">
                  <c:v>TR</c:v>
                </c:pt>
              </c:strCache>
            </c:strRef>
          </c:tx>
          <c:spPr>
            <a:ln w="19050"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yVal>
            <c:numRef>
              <c:f>'08-09-10 behr pp semi'!$BQ$2:$BQ$1034</c:f>
            </c:numRef>
          </c:yVal>
          <c:smooth val="0"/>
        </c:ser>
        <c:ser>
          <c:idx val="36"/>
          <c:order val="35"/>
          <c:tx>
            <c:strRef>
              <c:f>'08-09-10 behr pp semi'!$BR$1</c:f>
              <c:strCache>
                <c:ptCount val="1"/>
                <c:pt idx="0">
                  <c:v>WC</c:v>
                </c:pt>
              </c:strCache>
            </c:strRef>
          </c:tx>
          <c:spPr>
            <a:ln w="19050" cap="rnd">
              <a:solidFill>
                <a:schemeClr val="accent1">
                  <a:lumMod val="70000"/>
                  <a:lumOff val="30000"/>
                </a:schemeClr>
              </a:solid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yVal>
            <c:numRef>
              <c:f>'08-09-10 behr pp semi'!$BR$2:$BR$1034</c:f>
            </c:numRef>
          </c:yVal>
          <c:smooth val="0"/>
        </c:ser>
        <c:ser>
          <c:idx val="37"/>
          <c:order val="36"/>
          <c:tx>
            <c:strRef>
              <c:f>'08-09-10 behr pp semi'!$BS$1</c:f>
              <c:strCache>
                <c:ptCount val="1"/>
                <c:pt idx="0">
                  <c:v>WR</c:v>
                </c:pt>
              </c:strCache>
            </c:strRef>
          </c:tx>
          <c:spPr>
            <a:ln w="19050" cap="rnd">
              <a:solidFill>
                <a:schemeClr val="accent2">
                  <a:lumMod val="70000"/>
                  <a:lumOff val="30000"/>
                </a:schemeClr>
              </a:solid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yVal>
            <c:numRef>
              <c:f>'08-09-10 behr pp semi'!$BS$2:$BS$1034</c:f>
            </c:numRef>
          </c:yVal>
          <c:smooth val="0"/>
        </c:ser>
        <c:ser>
          <c:idx val="38"/>
          <c:order val="37"/>
          <c:tx>
            <c:strRef>
              <c:f>'08-09-10 behr pp semi'!$BT$1</c:f>
              <c:strCache>
                <c:ptCount val="1"/>
                <c:pt idx="0">
                  <c:v>WS</c:v>
                </c:pt>
              </c:strCache>
            </c:strRef>
          </c:tx>
          <c:spPr>
            <a:ln w="19050" cap="rnd">
              <a:solidFill>
                <a:schemeClr val="accent3">
                  <a:lumMod val="70000"/>
                  <a:lumOff val="30000"/>
                </a:schemeClr>
              </a:solid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yVal>
            <c:numRef>
              <c:f>'08-09-10 behr pp semi'!$BT$2:$BT$1034</c:f>
            </c:numRef>
          </c:yVal>
          <c:smooth val="0"/>
        </c:ser>
        <c:ser>
          <c:idx val="39"/>
          <c:order val="38"/>
          <c:tx>
            <c:strRef>
              <c:f>'08-09-10 behr pp semi'!$BU$1</c:f>
              <c:strCache>
                <c:ptCount val="1"/>
                <c:pt idx="0">
                  <c:v>X</c:v>
                </c:pt>
              </c:strCache>
            </c:strRef>
          </c:tx>
          <c:spPr>
            <a:ln w="19050" cap="rnd">
              <a:solidFill>
                <a:schemeClr val="accent4">
                  <a:lumMod val="70000"/>
                  <a:lumOff val="30000"/>
                </a:schemeClr>
              </a:solidFill>
              <a:round/>
            </a:ln>
            <a:effectLst/>
          </c:spPr>
          <c:marker>
            <c:symbol val="circle"/>
            <c:size val="5"/>
            <c:spPr>
              <a:solidFill>
                <a:schemeClr val="accent4">
                  <a:lumMod val="70000"/>
                  <a:lumOff val="30000"/>
                </a:schemeClr>
              </a:solidFill>
              <a:ln w="9525">
                <a:solidFill>
                  <a:schemeClr val="accent4">
                    <a:lumMod val="70000"/>
                    <a:lumOff val="30000"/>
                  </a:schemeClr>
                </a:solidFill>
              </a:ln>
              <a:effectLst/>
            </c:spPr>
          </c:marker>
          <c:yVal>
            <c:numRef>
              <c:f>'08-09-10 behr pp semi'!$BU$2:$BU$1034</c:f>
            </c:numRef>
          </c:yVal>
          <c:smooth val="0"/>
        </c:ser>
        <c:ser>
          <c:idx val="4"/>
          <c:order val="39"/>
          <c:tx>
            <c:strRef>
              <c:f>'08-09-10 behr pp semi'!$J$119</c:f>
              <c:strCache>
                <c:ptCount val="1"/>
                <c:pt idx="0">
                  <c:v>08EL-P46-A5-SHF-S45-Y-(10|10|70)</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'08-09-10 behr pp semi'!$AL$119:$AL$159</c:f>
              <c:numCache>
                <c:formatCode>General</c:formatCode>
                <c:ptCount val="41"/>
                <c:pt idx="0">
                  <c:v>1.3</c:v>
                </c:pt>
                <c:pt idx="1">
                  <c:v>3.3</c:v>
                </c:pt>
                <c:pt idx="2">
                  <c:v>4.4000000000000004</c:v>
                </c:pt>
                <c:pt idx="3">
                  <c:v>5.6</c:v>
                </c:pt>
                <c:pt idx="4">
                  <c:v>7</c:v>
                </c:pt>
                <c:pt idx="5">
                  <c:v>9</c:v>
                </c:pt>
                <c:pt idx="6">
                  <c:v>10.9</c:v>
                </c:pt>
                <c:pt idx="7">
                  <c:v>12.7</c:v>
                </c:pt>
                <c:pt idx="8">
                  <c:v>15.1</c:v>
                </c:pt>
                <c:pt idx="9">
                  <c:v>17.3</c:v>
                </c:pt>
                <c:pt idx="10">
                  <c:v>19.399999999999999</c:v>
                </c:pt>
                <c:pt idx="11">
                  <c:v>21.7</c:v>
                </c:pt>
                <c:pt idx="12">
                  <c:v>22.4</c:v>
                </c:pt>
                <c:pt idx="13">
                  <c:v>24.2</c:v>
                </c:pt>
                <c:pt idx="14">
                  <c:v>26.1</c:v>
                </c:pt>
                <c:pt idx="15">
                  <c:v>28.8</c:v>
                </c:pt>
                <c:pt idx="16">
                  <c:v>30.8</c:v>
                </c:pt>
                <c:pt idx="17">
                  <c:v>32.5</c:v>
                </c:pt>
                <c:pt idx="18">
                  <c:v>33.700000000000003</c:v>
                </c:pt>
                <c:pt idx="19">
                  <c:v>35.299999999999997</c:v>
                </c:pt>
                <c:pt idx="20">
                  <c:v>36.5</c:v>
                </c:pt>
                <c:pt idx="21">
                  <c:v>38</c:v>
                </c:pt>
                <c:pt idx="22">
                  <c:v>39.799999999999997</c:v>
                </c:pt>
                <c:pt idx="23">
                  <c:v>41.3</c:v>
                </c:pt>
                <c:pt idx="24">
                  <c:v>42</c:v>
                </c:pt>
                <c:pt idx="25">
                  <c:v>43.6</c:v>
                </c:pt>
                <c:pt idx="26">
                  <c:v>45.2</c:v>
                </c:pt>
                <c:pt idx="27">
                  <c:v>47</c:v>
                </c:pt>
                <c:pt idx="28">
                  <c:v>49.5</c:v>
                </c:pt>
                <c:pt idx="29">
                  <c:v>51.8</c:v>
                </c:pt>
                <c:pt idx="30">
                  <c:v>53.7</c:v>
                </c:pt>
                <c:pt idx="31">
                  <c:v>55.6</c:v>
                </c:pt>
                <c:pt idx="32">
                  <c:v>57.6</c:v>
                </c:pt>
                <c:pt idx="33">
                  <c:v>59.4</c:v>
                </c:pt>
                <c:pt idx="34">
                  <c:v>61</c:v>
                </c:pt>
                <c:pt idx="35">
                  <c:v>63.3</c:v>
                </c:pt>
                <c:pt idx="36">
                  <c:v>65.599999999999994</c:v>
                </c:pt>
                <c:pt idx="37">
                  <c:v>67.099999999999994</c:v>
                </c:pt>
                <c:pt idx="38">
                  <c:v>68.900000000000006</c:v>
                </c:pt>
                <c:pt idx="39">
                  <c:v>71</c:v>
                </c:pt>
                <c:pt idx="40">
                  <c:v>73.2</c:v>
                </c:pt>
              </c:numCache>
            </c:numRef>
          </c:xVal>
          <c:yVal>
            <c:numRef>
              <c:f>'08-09-10 behr pp semi'!$BW$117:$BW$159</c:f>
              <c:numCache>
                <c:formatCode>General</c:formatCode>
                <c:ptCount val="41"/>
                <c:pt idx="0">
                  <c:v>100</c:v>
                </c:pt>
                <c:pt idx="1">
                  <c:v>100</c:v>
                </c:pt>
                <c:pt idx="2">
                  <c:v>100</c:v>
                </c:pt>
                <c:pt idx="3">
                  <c:v>100</c:v>
                </c:pt>
                <c:pt idx="4">
                  <c:v>100</c:v>
                </c:pt>
                <c:pt idx="5">
                  <c:v>100</c:v>
                </c:pt>
                <c:pt idx="6">
                  <c:v>100</c:v>
                </c:pt>
                <c:pt idx="7">
                  <c:v>99.976900000000001</c:v>
                </c:pt>
                <c:pt idx="8">
                  <c:v>99.976900000000001</c:v>
                </c:pt>
                <c:pt idx="9">
                  <c:v>99.976900000000001</c:v>
                </c:pt>
                <c:pt idx="10">
                  <c:v>99.976900000000001</c:v>
                </c:pt>
                <c:pt idx="11">
                  <c:v>99.976900000000001</c:v>
                </c:pt>
                <c:pt idx="12">
                  <c:v>99.976900000000001</c:v>
                </c:pt>
                <c:pt idx="13">
                  <c:v>99.976900000000001</c:v>
                </c:pt>
                <c:pt idx="14">
                  <c:v>99.976900000000001</c:v>
                </c:pt>
                <c:pt idx="15">
                  <c:v>99.976900000000001</c:v>
                </c:pt>
                <c:pt idx="16">
                  <c:v>99.976900000000001</c:v>
                </c:pt>
                <c:pt idx="17">
                  <c:v>99.976900000000001</c:v>
                </c:pt>
                <c:pt idx="18">
                  <c:v>99.976900000000001</c:v>
                </c:pt>
                <c:pt idx="19">
                  <c:v>99.976900000000001</c:v>
                </c:pt>
                <c:pt idx="20">
                  <c:v>99.976900000000001</c:v>
                </c:pt>
                <c:pt idx="21">
                  <c:v>99.976900000000001</c:v>
                </c:pt>
                <c:pt idx="22">
                  <c:v>99.976900000000001</c:v>
                </c:pt>
                <c:pt idx="23">
                  <c:v>99.976900000000001</c:v>
                </c:pt>
                <c:pt idx="24">
                  <c:v>99.976900000000001</c:v>
                </c:pt>
                <c:pt idx="25">
                  <c:v>99.976900000000001</c:v>
                </c:pt>
                <c:pt idx="26">
                  <c:v>99.976900000000001</c:v>
                </c:pt>
                <c:pt idx="27">
                  <c:v>99.976900000000001</c:v>
                </c:pt>
                <c:pt idx="28">
                  <c:v>99.976900000000001</c:v>
                </c:pt>
                <c:pt idx="29">
                  <c:v>99.9024</c:v>
                </c:pt>
                <c:pt idx="30">
                  <c:v>99.9024</c:v>
                </c:pt>
                <c:pt idx="31">
                  <c:v>99.9024</c:v>
                </c:pt>
                <c:pt idx="32">
                  <c:v>99.9024</c:v>
                </c:pt>
                <c:pt idx="33">
                  <c:v>99.9024</c:v>
                </c:pt>
                <c:pt idx="34">
                  <c:v>99.9024</c:v>
                </c:pt>
                <c:pt idx="35">
                  <c:v>99.9024</c:v>
                </c:pt>
                <c:pt idx="36">
                  <c:v>99.9024</c:v>
                </c:pt>
                <c:pt idx="37">
                  <c:v>99.9024</c:v>
                </c:pt>
                <c:pt idx="38">
                  <c:v>99.9024</c:v>
                </c:pt>
                <c:pt idx="39">
                  <c:v>99.9024</c:v>
                </c:pt>
                <c:pt idx="40">
                  <c:v>99.9024</c:v>
                </c:pt>
              </c:numCache>
            </c:numRef>
          </c:yVal>
          <c:smooth val="0"/>
        </c:ser>
        <c:ser>
          <c:idx val="41"/>
          <c:order val="40"/>
          <c:tx>
            <c:strRef>
              <c:f>'08-09-10 behr pp semi'!$J$193</c:f>
              <c:strCache>
                <c:ptCount val="1"/>
                <c:pt idx="0">
                  <c:v>08EL-P66-A5-SHF-S45-Y3-(10|10)</c:v>
                </c:pt>
              </c:strCache>
            </c:strRef>
          </c:tx>
          <c:spPr>
            <a:ln w="19050" cap="rnd">
              <a:solidFill>
                <a:schemeClr val="accent6">
                  <a:lumMod val="70000"/>
                  <a:lumOff val="30000"/>
                </a:schemeClr>
              </a:solidFill>
              <a:round/>
            </a:ln>
            <a:effectLst/>
          </c:spPr>
          <c:marker>
            <c:symbol val="x"/>
            <c:size val="5"/>
            <c:spPr>
              <a:solidFill>
                <a:schemeClr val="accent6">
                  <a:lumMod val="70000"/>
                  <a:lumOff val="30000"/>
                </a:schemeClr>
              </a:solidFill>
              <a:ln w="9525">
                <a:solidFill>
                  <a:schemeClr val="accent6">
                    <a:lumMod val="70000"/>
                    <a:lumOff val="30000"/>
                  </a:schemeClr>
                </a:solidFill>
              </a:ln>
              <a:effectLst/>
            </c:spPr>
          </c:marker>
          <c:xVal>
            <c:numRef>
              <c:f>'08-09-10 behr pp semi'!$AL$193:$AL$225</c:f>
              <c:numCache>
                <c:formatCode>General</c:formatCode>
                <c:ptCount val="33"/>
                <c:pt idx="0">
                  <c:v>1.3</c:v>
                </c:pt>
                <c:pt idx="1">
                  <c:v>3.3</c:v>
                </c:pt>
                <c:pt idx="2">
                  <c:v>4.4000000000000004</c:v>
                </c:pt>
                <c:pt idx="3">
                  <c:v>5.6</c:v>
                </c:pt>
                <c:pt idx="4">
                  <c:v>7</c:v>
                </c:pt>
                <c:pt idx="5">
                  <c:v>9</c:v>
                </c:pt>
                <c:pt idx="6">
                  <c:v>10.9</c:v>
                </c:pt>
                <c:pt idx="7">
                  <c:v>12.7</c:v>
                </c:pt>
                <c:pt idx="8">
                  <c:v>15.1</c:v>
                </c:pt>
                <c:pt idx="9">
                  <c:v>17.3</c:v>
                </c:pt>
                <c:pt idx="10">
                  <c:v>19.399999999999999</c:v>
                </c:pt>
                <c:pt idx="11">
                  <c:v>21.7</c:v>
                </c:pt>
                <c:pt idx="12">
                  <c:v>22.4</c:v>
                </c:pt>
                <c:pt idx="13">
                  <c:v>24.2</c:v>
                </c:pt>
                <c:pt idx="14">
                  <c:v>26.1</c:v>
                </c:pt>
                <c:pt idx="15">
                  <c:v>28.8</c:v>
                </c:pt>
                <c:pt idx="16">
                  <c:v>30.8</c:v>
                </c:pt>
                <c:pt idx="17">
                  <c:v>32.5</c:v>
                </c:pt>
                <c:pt idx="18">
                  <c:v>33.700000000000003</c:v>
                </c:pt>
                <c:pt idx="19">
                  <c:v>35.299999999999997</c:v>
                </c:pt>
                <c:pt idx="20">
                  <c:v>36.5</c:v>
                </c:pt>
                <c:pt idx="21">
                  <c:v>38</c:v>
                </c:pt>
                <c:pt idx="22">
                  <c:v>39.799999999999997</c:v>
                </c:pt>
                <c:pt idx="23">
                  <c:v>41.3</c:v>
                </c:pt>
                <c:pt idx="24">
                  <c:v>42</c:v>
                </c:pt>
                <c:pt idx="25">
                  <c:v>43.6</c:v>
                </c:pt>
                <c:pt idx="26">
                  <c:v>45.2</c:v>
                </c:pt>
                <c:pt idx="27">
                  <c:v>47</c:v>
                </c:pt>
                <c:pt idx="28">
                  <c:v>49.6</c:v>
                </c:pt>
                <c:pt idx="29">
                  <c:v>51.8</c:v>
                </c:pt>
                <c:pt idx="30">
                  <c:v>53.7</c:v>
                </c:pt>
                <c:pt idx="31">
                  <c:v>55.7</c:v>
                </c:pt>
                <c:pt idx="32">
                  <c:v>57.8</c:v>
                </c:pt>
              </c:numCache>
            </c:numRef>
          </c:xVal>
          <c:yVal>
            <c:numRef>
              <c:f>'08-09-10 behr pp semi'!$BW$193:$BW$225</c:f>
              <c:numCache>
                <c:formatCode>General</c:formatCode>
                <c:ptCount val="33"/>
                <c:pt idx="0">
                  <c:v>100</c:v>
                </c:pt>
                <c:pt idx="1">
                  <c:v>100</c:v>
                </c:pt>
                <c:pt idx="2">
                  <c:v>100</c:v>
                </c:pt>
                <c:pt idx="3">
                  <c:v>100</c:v>
                </c:pt>
                <c:pt idx="4">
                  <c:v>100</c:v>
                </c:pt>
                <c:pt idx="5">
                  <c:v>100</c:v>
                </c:pt>
                <c:pt idx="6">
                  <c:v>100</c:v>
                </c:pt>
                <c:pt idx="7">
                  <c:v>100</c:v>
                </c:pt>
                <c:pt idx="8">
                  <c:v>100</c:v>
                </c:pt>
                <c:pt idx="9">
                  <c:v>100</c:v>
                </c:pt>
                <c:pt idx="10">
                  <c:v>99.956400000000002</c:v>
                </c:pt>
                <c:pt idx="11">
                  <c:v>99.956400000000002</c:v>
                </c:pt>
                <c:pt idx="12">
                  <c:v>99.835400000000007</c:v>
                </c:pt>
                <c:pt idx="13">
                  <c:v>99.816800000000001</c:v>
                </c:pt>
                <c:pt idx="14">
                  <c:v>99.701899999999995</c:v>
                </c:pt>
                <c:pt idx="15">
                  <c:v>99.412400000000005</c:v>
                </c:pt>
                <c:pt idx="16">
                  <c:v>96.863699999999994</c:v>
                </c:pt>
                <c:pt idx="17">
                  <c:v>83.515600000000006</c:v>
                </c:pt>
                <c:pt idx="18">
                  <c:v>79.023200000000003</c:v>
                </c:pt>
                <c:pt idx="19">
                  <c:v>71.447400000000002</c:v>
                </c:pt>
                <c:pt idx="20">
                  <c:v>68.828699999999998</c:v>
                </c:pt>
                <c:pt idx="21">
                  <c:v>65.438699999999997</c:v>
                </c:pt>
                <c:pt idx="22">
                  <c:v>60.7014</c:v>
                </c:pt>
                <c:pt idx="23">
                  <c:v>57.074100000000001</c:v>
                </c:pt>
                <c:pt idx="24">
                  <c:v>51.079700000000003</c:v>
                </c:pt>
                <c:pt idx="25">
                  <c:v>49.331299999999999</c:v>
                </c:pt>
                <c:pt idx="26">
                  <c:v>41.118699999999997</c:v>
                </c:pt>
                <c:pt idx="27">
                  <c:v>37.89</c:v>
                </c:pt>
                <c:pt idx="28">
                  <c:v>30.297799999999999</c:v>
                </c:pt>
                <c:pt idx="29">
                  <c:v>23.150099999999998</c:v>
                </c:pt>
                <c:pt idx="30">
                  <c:v>17.090299999999999</c:v>
                </c:pt>
                <c:pt idx="31">
                  <c:v>14.5176</c:v>
                </c:pt>
                <c:pt idx="32">
                  <c:v>12.153700000000001</c:v>
                </c:pt>
              </c:numCache>
            </c:numRef>
          </c:yVal>
          <c:smooth val="0"/>
        </c:ser>
        <c:ser>
          <c:idx val="42"/>
          <c:order val="41"/>
          <c:tx>
            <c:strRef>
              <c:f>'08-09-10 behr pp semi'!$J$226</c:f>
              <c:strCache>
                <c:ptCount val="1"/>
                <c:pt idx="0">
                  <c:v>08EL-P81-A5-SHF-S45-Y3-(10|10|70)</c:v>
                </c:pt>
              </c:strCache>
            </c:strRef>
          </c:tx>
          <c:spPr>
            <a:ln w="19050" cap="rnd">
              <a:solidFill>
                <a:srgbClr val="F79646">
                  <a:lumMod val="75000"/>
                </a:srgbClr>
              </a:solidFill>
              <a:round/>
            </a:ln>
            <a:effectLst/>
          </c:spPr>
          <c:marker>
            <c:symbol val="triangle"/>
            <c:size val="5"/>
            <c:spPr>
              <a:solidFill>
                <a:srgbClr val="F79646">
                  <a:lumMod val="75000"/>
                </a:srgbClr>
              </a:solidFill>
              <a:ln w="9525">
                <a:solidFill>
                  <a:schemeClr val="accent2"/>
                </a:solidFill>
              </a:ln>
              <a:effectLst/>
            </c:spPr>
          </c:marker>
          <c:xVal>
            <c:numRef>
              <c:f>'08-09-10 behr pp semi'!$AL$226:$AL$258</c:f>
              <c:numCache>
                <c:formatCode>General</c:formatCode>
                <c:ptCount val="33"/>
                <c:pt idx="0">
                  <c:v>1.3</c:v>
                </c:pt>
                <c:pt idx="1">
                  <c:v>3.3</c:v>
                </c:pt>
                <c:pt idx="2">
                  <c:v>4.4000000000000004</c:v>
                </c:pt>
                <c:pt idx="3">
                  <c:v>5.6</c:v>
                </c:pt>
                <c:pt idx="4">
                  <c:v>7</c:v>
                </c:pt>
                <c:pt idx="5">
                  <c:v>9</c:v>
                </c:pt>
                <c:pt idx="6">
                  <c:v>10.9</c:v>
                </c:pt>
                <c:pt idx="7">
                  <c:v>12.7</c:v>
                </c:pt>
                <c:pt idx="8">
                  <c:v>15.1</c:v>
                </c:pt>
                <c:pt idx="9">
                  <c:v>17.3</c:v>
                </c:pt>
                <c:pt idx="10">
                  <c:v>19.399999999999999</c:v>
                </c:pt>
                <c:pt idx="11">
                  <c:v>21.7</c:v>
                </c:pt>
                <c:pt idx="12">
                  <c:v>22.4</c:v>
                </c:pt>
                <c:pt idx="13">
                  <c:v>24.2</c:v>
                </c:pt>
                <c:pt idx="14">
                  <c:v>26.1</c:v>
                </c:pt>
                <c:pt idx="15">
                  <c:v>28.8</c:v>
                </c:pt>
                <c:pt idx="16">
                  <c:v>30.8</c:v>
                </c:pt>
                <c:pt idx="17">
                  <c:v>32.5</c:v>
                </c:pt>
                <c:pt idx="18">
                  <c:v>33.700000000000003</c:v>
                </c:pt>
                <c:pt idx="19">
                  <c:v>35.299999999999997</c:v>
                </c:pt>
                <c:pt idx="20">
                  <c:v>36.5</c:v>
                </c:pt>
                <c:pt idx="21">
                  <c:v>38</c:v>
                </c:pt>
                <c:pt idx="22">
                  <c:v>39.799999999999997</c:v>
                </c:pt>
                <c:pt idx="23">
                  <c:v>41.3</c:v>
                </c:pt>
                <c:pt idx="24">
                  <c:v>42</c:v>
                </c:pt>
                <c:pt idx="25">
                  <c:v>43.6</c:v>
                </c:pt>
                <c:pt idx="26">
                  <c:v>45.2</c:v>
                </c:pt>
                <c:pt idx="27">
                  <c:v>47</c:v>
                </c:pt>
                <c:pt idx="28">
                  <c:v>49.6</c:v>
                </c:pt>
                <c:pt idx="29">
                  <c:v>51.8</c:v>
                </c:pt>
                <c:pt idx="30">
                  <c:v>53.7</c:v>
                </c:pt>
                <c:pt idx="31">
                  <c:v>55.7</c:v>
                </c:pt>
                <c:pt idx="32">
                  <c:v>57.8</c:v>
                </c:pt>
              </c:numCache>
            </c:numRef>
          </c:xVal>
          <c:yVal>
            <c:numRef>
              <c:f>'08-09-10 behr pp semi'!$BW$226:$BW$258</c:f>
              <c:numCache>
                <c:formatCode>General</c:formatCode>
                <c:ptCount val="3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99.7684</c:v>
                </c:pt>
                <c:pt idx="20">
                  <c:v>99.571200000000005</c:v>
                </c:pt>
                <c:pt idx="21">
                  <c:v>99.571200000000005</c:v>
                </c:pt>
                <c:pt idx="22">
                  <c:v>99.501800000000003</c:v>
                </c:pt>
                <c:pt idx="23">
                  <c:v>98.658699999999996</c:v>
                </c:pt>
                <c:pt idx="24">
                  <c:v>98.4529</c:v>
                </c:pt>
                <c:pt idx="25">
                  <c:v>98.4529</c:v>
                </c:pt>
                <c:pt idx="26">
                  <c:v>97.467699999999994</c:v>
                </c:pt>
                <c:pt idx="27">
                  <c:v>96.566100000000006</c:v>
                </c:pt>
                <c:pt idx="28">
                  <c:v>96.566100000000006</c:v>
                </c:pt>
                <c:pt idx="29">
                  <c:v>96.473600000000005</c:v>
                </c:pt>
                <c:pt idx="30">
                  <c:v>96.473600000000005</c:v>
                </c:pt>
                <c:pt idx="31">
                  <c:v>95.988200000000006</c:v>
                </c:pt>
                <c:pt idx="32">
                  <c:v>95.646600000000007</c:v>
                </c:pt>
              </c:numCache>
            </c:numRef>
          </c:yVal>
          <c:smooth val="0"/>
        </c:ser>
        <c:dLbls>
          <c:showLegendKey val="0"/>
          <c:showVal val="0"/>
          <c:showCatName val="0"/>
          <c:showSerName val="0"/>
          <c:showPercent val="0"/>
          <c:showBubbleSize val="0"/>
        </c:dLbls>
        <c:axId val="830497760"/>
        <c:axId val="830498152"/>
      </c:scatterChart>
      <c:valAx>
        <c:axId val="830497760"/>
        <c:scaling>
          <c:orientation val="minMax"/>
        </c:scaling>
        <c:delete val="0"/>
        <c:axPos val="b"/>
        <c:title>
          <c:tx>
            <c:rich>
              <a:bodyPr/>
              <a:lstStyle/>
              <a:p>
                <a:pPr>
                  <a:defRPr b="0"/>
                </a:pPr>
                <a:r>
                  <a:rPr lang="en-US" b="0"/>
                  <a:t>Month</a:t>
                </a:r>
                <a:r>
                  <a:rPr lang="en-US" b="0" baseline="0"/>
                  <a:t>s Exposure</a:t>
                </a:r>
                <a:endParaRPr lang="en-US" b="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830498152"/>
        <c:crosses val="autoZero"/>
        <c:crossBetween val="midCat"/>
      </c:valAx>
      <c:valAx>
        <c:axId val="830498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b="0"/>
                </a:pPr>
                <a:r>
                  <a:rPr lang="en-US" b="0"/>
                  <a:t>Flaking</a:t>
                </a:r>
                <a:r>
                  <a:rPr lang="en-US" b="0" baseline="0"/>
                  <a:t> Rating</a:t>
                </a:r>
                <a:endParaRPr lang="en-US" b="0"/>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0497760"/>
        <c:crosses val="autoZero"/>
        <c:crossBetween val="midCat"/>
      </c:valAx>
      <c:spPr>
        <a:noFill/>
        <a:ln w="25400">
          <a:noFill/>
        </a:ln>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b="1" i="0" baseline="0">
                <a:effectLst/>
              </a:rPr>
              <a:t>Paint and Primer In One versus Primer with Topcoat - Flake Resistance </a:t>
            </a:r>
            <a:endParaRPr lang="en-US" sz="1200" b="1">
              <a:effectLst/>
            </a:endParaRPr>
          </a:p>
        </c:rich>
      </c:tx>
      <c:overlay val="0"/>
    </c:title>
    <c:autoTitleDeleted val="0"/>
    <c:plotArea>
      <c:layout/>
      <c:scatterChart>
        <c:scatterStyle val="lineMarker"/>
        <c:varyColors val="0"/>
        <c:ser>
          <c:idx val="0"/>
          <c:order val="0"/>
          <c:tx>
            <c:v>6|6</c:v>
          </c:tx>
          <c:xVal>
            <c:numRef>
              <c:f>Plot!$A$5:$A$82</c:f>
              <c:numCache>
                <c:formatCode>General</c:formatCode>
                <c:ptCount val="78"/>
                <c:pt idx="0">
                  <c:v>0.26229508196721313</c:v>
                </c:pt>
                <c:pt idx="1">
                  <c:v>0.26229508196721313</c:v>
                </c:pt>
                <c:pt idx="2">
                  <c:v>1.901639344262295</c:v>
                </c:pt>
                <c:pt idx="3">
                  <c:v>1.901639344262295</c:v>
                </c:pt>
                <c:pt idx="4">
                  <c:v>2.360655737704918</c:v>
                </c:pt>
                <c:pt idx="5">
                  <c:v>2.360655737704918</c:v>
                </c:pt>
                <c:pt idx="6">
                  <c:v>3.377049180327869</c:v>
                </c:pt>
                <c:pt idx="7">
                  <c:v>3.377049180327869</c:v>
                </c:pt>
                <c:pt idx="8">
                  <c:v>4.6557377049180326</c:v>
                </c:pt>
                <c:pt idx="9">
                  <c:v>4.6557377049180326</c:v>
                </c:pt>
                <c:pt idx="10">
                  <c:v>6.2295081967213113</c:v>
                </c:pt>
                <c:pt idx="11">
                  <c:v>6.2295081967213113</c:v>
                </c:pt>
                <c:pt idx="12">
                  <c:v>8.1967213114754092</c:v>
                </c:pt>
                <c:pt idx="13">
                  <c:v>8.1967213114754092</c:v>
                </c:pt>
                <c:pt idx="14">
                  <c:v>10.819672131147541</c:v>
                </c:pt>
                <c:pt idx="15">
                  <c:v>10.819672131147541</c:v>
                </c:pt>
                <c:pt idx="16">
                  <c:v>12.885245901639344</c:v>
                </c:pt>
                <c:pt idx="17">
                  <c:v>12.885245901639344</c:v>
                </c:pt>
                <c:pt idx="18">
                  <c:v>14.950819672131148</c:v>
                </c:pt>
                <c:pt idx="19">
                  <c:v>14.950819672131148</c:v>
                </c:pt>
                <c:pt idx="20">
                  <c:v>16.950819672131146</c:v>
                </c:pt>
                <c:pt idx="21">
                  <c:v>16.950819672131146</c:v>
                </c:pt>
                <c:pt idx="22">
                  <c:v>17.049180327868854</c:v>
                </c:pt>
                <c:pt idx="23">
                  <c:v>17.049180327868854</c:v>
                </c:pt>
                <c:pt idx="24">
                  <c:v>18.852459016393443</c:v>
                </c:pt>
                <c:pt idx="25">
                  <c:v>18.852459016393443</c:v>
                </c:pt>
                <c:pt idx="26">
                  <c:v>20.459016393442624</c:v>
                </c:pt>
                <c:pt idx="27">
                  <c:v>20.459016393442624</c:v>
                </c:pt>
                <c:pt idx="28">
                  <c:v>20.819672131147541</c:v>
                </c:pt>
                <c:pt idx="29">
                  <c:v>20.819672131147541</c:v>
                </c:pt>
                <c:pt idx="30">
                  <c:v>22.524590163934427</c:v>
                </c:pt>
                <c:pt idx="31">
                  <c:v>22.524590163934427</c:v>
                </c:pt>
                <c:pt idx="32">
                  <c:v>25.409836065573771</c:v>
                </c:pt>
                <c:pt idx="33">
                  <c:v>25.409836065573771</c:v>
                </c:pt>
                <c:pt idx="34">
                  <c:v>27.278688524590162</c:v>
                </c:pt>
                <c:pt idx="35">
                  <c:v>27.278688524590162</c:v>
                </c:pt>
                <c:pt idx="36">
                  <c:v>27.311475409836067</c:v>
                </c:pt>
                <c:pt idx="37">
                  <c:v>27.311475409836067</c:v>
                </c:pt>
                <c:pt idx="38">
                  <c:v>29.081967213114755</c:v>
                </c:pt>
                <c:pt idx="39">
                  <c:v>29.081967213114755</c:v>
                </c:pt>
                <c:pt idx="40">
                  <c:v>30.819672131147541</c:v>
                </c:pt>
                <c:pt idx="41">
                  <c:v>30.819672131147541</c:v>
                </c:pt>
                <c:pt idx="42">
                  <c:v>32.885245901639344</c:v>
                </c:pt>
                <c:pt idx="43">
                  <c:v>32.885245901639344</c:v>
                </c:pt>
                <c:pt idx="44">
                  <c:v>35.770491803278688</c:v>
                </c:pt>
                <c:pt idx="45">
                  <c:v>35.770491803278688</c:v>
                </c:pt>
                <c:pt idx="46">
                  <c:v>37.672131147540981</c:v>
                </c:pt>
                <c:pt idx="47">
                  <c:v>37.672131147540981</c:v>
                </c:pt>
                <c:pt idx="48">
                  <c:v>39.868852459016395</c:v>
                </c:pt>
                <c:pt idx="49">
                  <c:v>39.868852459016395</c:v>
                </c:pt>
                <c:pt idx="50">
                  <c:v>39.901639344262293</c:v>
                </c:pt>
                <c:pt idx="51">
                  <c:v>39.901639344262293</c:v>
                </c:pt>
                <c:pt idx="52">
                  <c:v>41.57377049180328</c:v>
                </c:pt>
                <c:pt idx="53">
                  <c:v>41.57377049180328</c:v>
                </c:pt>
                <c:pt idx="54">
                  <c:v>41.606557377049178</c:v>
                </c:pt>
                <c:pt idx="55">
                  <c:v>41.606557377049178</c:v>
                </c:pt>
                <c:pt idx="56">
                  <c:v>43.147540983606561</c:v>
                </c:pt>
                <c:pt idx="57">
                  <c:v>43.147540983606561</c:v>
                </c:pt>
                <c:pt idx="58">
                  <c:v>44.786885245901637</c:v>
                </c:pt>
                <c:pt idx="59">
                  <c:v>44.786885245901637</c:v>
                </c:pt>
                <c:pt idx="60">
                  <c:v>46.295081967213115</c:v>
                </c:pt>
                <c:pt idx="61">
                  <c:v>46.295081967213115</c:v>
                </c:pt>
                <c:pt idx="62">
                  <c:v>46.42622950819672</c:v>
                </c:pt>
                <c:pt idx="63">
                  <c:v>46.42622950819672</c:v>
                </c:pt>
                <c:pt idx="64">
                  <c:v>50.065573770491802</c:v>
                </c:pt>
                <c:pt idx="65">
                  <c:v>50.065573770491802</c:v>
                </c:pt>
                <c:pt idx="66">
                  <c:v>52.098360655737707</c:v>
                </c:pt>
                <c:pt idx="67">
                  <c:v>52.098360655737707</c:v>
                </c:pt>
                <c:pt idx="68">
                  <c:v>52.16393442622951</c:v>
                </c:pt>
                <c:pt idx="69">
                  <c:v>52.16393442622951</c:v>
                </c:pt>
                <c:pt idx="70">
                  <c:v>55.73770491803279</c:v>
                </c:pt>
                <c:pt idx="71">
                  <c:v>55.73770491803279</c:v>
                </c:pt>
                <c:pt idx="72">
                  <c:v>59.639344262295083</c:v>
                </c:pt>
                <c:pt idx="73">
                  <c:v>59.639344262295083</c:v>
                </c:pt>
                <c:pt idx="74">
                  <c:v>59.73770491803279</c:v>
                </c:pt>
                <c:pt idx="75">
                  <c:v>59.73770491803279</c:v>
                </c:pt>
                <c:pt idx="76">
                  <c:v>59.83606557377049</c:v>
                </c:pt>
                <c:pt idx="77">
                  <c:v>59.83606557377049</c:v>
                </c:pt>
              </c:numCache>
            </c:numRef>
          </c:xVal>
          <c:yVal>
            <c:numRef>
              <c:f>Plot!$B$5:$B$82</c:f>
              <c:numCache>
                <c:formatCode>General</c:formatCode>
                <c:ptCount val="78"/>
                <c:pt idx="0">
                  <c:v>100</c:v>
                </c:pt>
                <c:pt idx="1">
                  <c:v>100</c:v>
                </c:pt>
                <c:pt idx="2">
                  <c:v>100</c:v>
                </c:pt>
                <c:pt idx="3">
                  <c:v>100</c:v>
                </c:pt>
                <c:pt idx="4">
                  <c:v>100</c:v>
                </c:pt>
                <c:pt idx="5">
                  <c:v>100</c:v>
                </c:pt>
                <c:pt idx="6">
                  <c:v>100</c:v>
                </c:pt>
                <c:pt idx="7">
                  <c:v>100</c:v>
                </c:pt>
                <c:pt idx="8">
                  <c:v>99.5</c:v>
                </c:pt>
                <c:pt idx="9">
                  <c:v>99.5</c:v>
                </c:pt>
                <c:pt idx="10">
                  <c:v>99.5</c:v>
                </c:pt>
                <c:pt idx="11">
                  <c:v>99.5</c:v>
                </c:pt>
                <c:pt idx="12">
                  <c:v>99.5</c:v>
                </c:pt>
                <c:pt idx="13">
                  <c:v>99.5</c:v>
                </c:pt>
                <c:pt idx="14">
                  <c:v>99.5</c:v>
                </c:pt>
                <c:pt idx="15">
                  <c:v>99.5</c:v>
                </c:pt>
                <c:pt idx="16">
                  <c:v>99</c:v>
                </c:pt>
                <c:pt idx="17">
                  <c:v>99</c:v>
                </c:pt>
                <c:pt idx="18">
                  <c:v>98</c:v>
                </c:pt>
                <c:pt idx="19">
                  <c:v>98</c:v>
                </c:pt>
                <c:pt idx="20">
                  <c:v>96.5</c:v>
                </c:pt>
                <c:pt idx="21">
                  <c:v>96.5</c:v>
                </c:pt>
                <c:pt idx="22">
                  <c:v>96.5</c:v>
                </c:pt>
                <c:pt idx="23">
                  <c:v>96.5</c:v>
                </c:pt>
                <c:pt idx="24">
                  <c:v>95</c:v>
                </c:pt>
                <c:pt idx="25">
                  <c:v>95</c:v>
                </c:pt>
                <c:pt idx="26">
                  <c:v>94.5</c:v>
                </c:pt>
                <c:pt idx="27">
                  <c:v>94.5</c:v>
                </c:pt>
                <c:pt idx="28">
                  <c:v>94</c:v>
                </c:pt>
                <c:pt idx="29">
                  <c:v>94</c:v>
                </c:pt>
                <c:pt idx="30">
                  <c:v>94</c:v>
                </c:pt>
                <c:pt idx="31">
                  <c:v>94</c:v>
                </c:pt>
                <c:pt idx="32">
                  <c:v>83</c:v>
                </c:pt>
                <c:pt idx="33">
                  <c:v>83</c:v>
                </c:pt>
                <c:pt idx="34">
                  <c:v>76</c:v>
                </c:pt>
                <c:pt idx="35">
                  <c:v>76</c:v>
                </c:pt>
                <c:pt idx="36">
                  <c:v>76</c:v>
                </c:pt>
                <c:pt idx="37">
                  <c:v>76</c:v>
                </c:pt>
                <c:pt idx="38">
                  <c:v>74</c:v>
                </c:pt>
                <c:pt idx="39">
                  <c:v>74</c:v>
                </c:pt>
                <c:pt idx="40">
                  <c:v>71</c:v>
                </c:pt>
                <c:pt idx="41">
                  <c:v>71</c:v>
                </c:pt>
                <c:pt idx="42">
                  <c:v>70.5</c:v>
                </c:pt>
                <c:pt idx="43">
                  <c:v>70.5</c:v>
                </c:pt>
                <c:pt idx="44">
                  <c:v>62.5</c:v>
                </c:pt>
                <c:pt idx="45">
                  <c:v>62.5</c:v>
                </c:pt>
                <c:pt idx="46">
                  <c:v>43.5</c:v>
                </c:pt>
                <c:pt idx="47">
                  <c:v>43.5</c:v>
                </c:pt>
                <c:pt idx="48">
                  <c:v>41.5</c:v>
                </c:pt>
                <c:pt idx="49">
                  <c:v>41.5</c:v>
                </c:pt>
                <c:pt idx="50">
                  <c:v>41.5</c:v>
                </c:pt>
                <c:pt idx="51">
                  <c:v>41.5</c:v>
                </c:pt>
                <c:pt idx="52">
                  <c:v>39</c:v>
                </c:pt>
                <c:pt idx="53">
                  <c:v>39</c:v>
                </c:pt>
                <c:pt idx="54">
                  <c:v>39</c:v>
                </c:pt>
                <c:pt idx="55">
                  <c:v>39</c:v>
                </c:pt>
                <c:pt idx="56">
                  <c:v>39</c:v>
                </c:pt>
                <c:pt idx="57">
                  <c:v>39</c:v>
                </c:pt>
                <c:pt idx="58">
                  <c:v>39</c:v>
                </c:pt>
                <c:pt idx="59">
                  <c:v>39</c:v>
                </c:pt>
                <c:pt idx="60">
                  <c:v>38</c:v>
                </c:pt>
                <c:pt idx="61">
                  <c:v>38</c:v>
                </c:pt>
                <c:pt idx="62">
                  <c:v>38</c:v>
                </c:pt>
                <c:pt idx="63">
                  <c:v>38</c:v>
                </c:pt>
                <c:pt idx="64">
                  <c:v>38</c:v>
                </c:pt>
                <c:pt idx="65">
                  <c:v>38</c:v>
                </c:pt>
                <c:pt idx="66">
                  <c:v>38</c:v>
                </c:pt>
                <c:pt idx="67">
                  <c:v>38</c:v>
                </c:pt>
                <c:pt idx="68">
                  <c:v>38</c:v>
                </c:pt>
                <c:pt idx="69">
                  <c:v>38</c:v>
                </c:pt>
                <c:pt idx="70">
                  <c:v>38</c:v>
                </c:pt>
                <c:pt idx="71">
                  <c:v>38</c:v>
                </c:pt>
                <c:pt idx="72">
                  <c:v>38</c:v>
                </c:pt>
                <c:pt idx="73">
                  <c:v>38</c:v>
                </c:pt>
                <c:pt idx="74">
                  <c:v>38</c:v>
                </c:pt>
                <c:pt idx="75">
                  <c:v>38</c:v>
                </c:pt>
                <c:pt idx="76">
                  <c:v>38</c:v>
                </c:pt>
                <c:pt idx="77">
                  <c:v>38</c:v>
                </c:pt>
              </c:numCache>
            </c:numRef>
          </c:yVal>
          <c:smooth val="0"/>
        </c:ser>
        <c:ser>
          <c:idx val="1"/>
          <c:order val="1"/>
          <c:tx>
            <c:v>7|7</c:v>
          </c:tx>
          <c:marker>
            <c:symbol val="circle"/>
            <c:size val="7"/>
          </c:marker>
          <c:xVal>
            <c:numRef>
              <c:f>Plot!$A$85:$A$162</c:f>
              <c:numCache>
                <c:formatCode>General</c:formatCode>
                <c:ptCount val="78"/>
                <c:pt idx="0">
                  <c:v>0.26229508196721313</c:v>
                </c:pt>
                <c:pt idx="1">
                  <c:v>0.26229508196721313</c:v>
                </c:pt>
                <c:pt idx="2">
                  <c:v>1.901639344262295</c:v>
                </c:pt>
                <c:pt idx="3">
                  <c:v>1.901639344262295</c:v>
                </c:pt>
                <c:pt idx="4">
                  <c:v>2.360655737704918</c:v>
                </c:pt>
                <c:pt idx="5">
                  <c:v>2.360655737704918</c:v>
                </c:pt>
                <c:pt idx="6">
                  <c:v>3.377049180327869</c:v>
                </c:pt>
                <c:pt idx="7">
                  <c:v>3.377049180327869</c:v>
                </c:pt>
                <c:pt idx="8">
                  <c:v>4.6557377049180326</c:v>
                </c:pt>
                <c:pt idx="9">
                  <c:v>4.6557377049180326</c:v>
                </c:pt>
                <c:pt idx="10">
                  <c:v>6.2295081967213113</c:v>
                </c:pt>
                <c:pt idx="11">
                  <c:v>6.2295081967213113</c:v>
                </c:pt>
                <c:pt idx="12">
                  <c:v>8.1967213114754092</c:v>
                </c:pt>
                <c:pt idx="13">
                  <c:v>8.1967213114754092</c:v>
                </c:pt>
                <c:pt idx="14">
                  <c:v>10.819672131147541</c:v>
                </c:pt>
                <c:pt idx="15">
                  <c:v>10.819672131147541</c:v>
                </c:pt>
                <c:pt idx="16">
                  <c:v>12.885245901639344</c:v>
                </c:pt>
                <c:pt idx="17">
                  <c:v>12.885245901639344</c:v>
                </c:pt>
                <c:pt idx="18">
                  <c:v>14.950819672131148</c:v>
                </c:pt>
                <c:pt idx="19">
                  <c:v>14.950819672131148</c:v>
                </c:pt>
                <c:pt idx="20">
                  <c:v>16.950819672131146</c:v>
                </c:pt>
                <c:pt idx="21">
                  <c:v>16.950819672131146</c:v>
                </c:pt>
                <c:pt idx="22">
                  <c:v>17.049180327868854</c:v>
                </c:pt>
                <c:pt idx="23">
                  <c:v>17.049180327868854</c:v>
                </c:pt>
                <c:pt idx="24">
                  <c:v>18.852459016393443</c:v>
                </c:pt>
                <c:pt idx="25">
                  <c:v>18.852459016393443</c:v>
                </c:pt>
                <c:pt idx="26">
                  <c:v>20.459016393442624</c:v>
                </c:pt>
                <c:pt idx="27">
                  <c:v>20.459016393442624</c:v>
                </c:pt>
                <c:pt idx="28">
                  <c:v>20.819672131147541</c:v>
                </c:pt>
                <c:pt idx="29">
                  <c:v>20.819672131147541</c:v>
                </c:pt>
                <c:pt idx="30">
                  <c:v>22.524590163934427</c:v>
                </c:pt>
                <c:pt idx="31">
                  <c:v>22.524590163934427</c:v>
                </c:pt>
                <c:pt idx="32">
                  <c:v>25.409836065573771</c:v>
                </c:pt>
                <c:pt idx="33">
                  <c:v>25.409836065573771</c:v>
                </c:pt>
                <c:pt idx="34">
                  <c:v>27.278688524590162</c:v>
                </c:pt>
                <c:pt idx="35">
                  <c:v>27.278688524590162</c:v>
                </c:pt>
                <c:pt idx="36">
                  <c:v>27.311475409836067</c:v>
                </c:pt>
                <c:pt idx="37">
                  <c:v>27.311475409836067</c:v>
                </c:pt>
                <c:pt idx="38">
                  <c:v>29.081967213114755</c:v>
                </c:pt>
                <c:pt idx="39">
                  <c:v>29.081967213114755</c:v>
                </c:pt>
                <c:pt idx="40">
                  <c:v>30.819672131147541</c:v>
                </c:pt>
                <c:pt idx="41">
                  <c:v>30.819672131147541</c:v>
                </c:pt>
                <c:pt idx="42">
                  <c:v>32.885245901639344</c:v>
                </c:pt>
                <c:pt idx="43">
                  <c:v>32.885245901639344</c:v>
                </c:pt>
                <c:pt idx="44">
                  <c:v>35.770491803278688</c:v>
                </c:pt>
                <c:pt idx="45">
                  <c:v>35.770491803278688</c:v>
                </c:pt>
                <c:pt idx="46">
                  <c:v>37.672131147540981</c:v>
                </c:pt>
                <c:pt idx="47">
                  <c:v>37.672131147540981</c:v>
                </c:pt>
                <c:pt idx="48">
                  <c:v>39.868852459016395</c:v>
                </c:pt>
                <c:pt idx="49">
                  <c:v>39.868852459016395</c:v>
                </c:pt>
                <c:pt idx="50">
                  <c:v>39.901639344262293</c:v>
                </c:pt>
                <c:pt idx="51">
                  <c:v>39.901639344262293</c:v>
                </c:pt>
                <c:pt idx="52">
                  <c:v>41.57377049180328</c:v>
                </c:pt>
                <c:pt idx="53">
                  <c:v>41.57377049180328</c:v>
                </c:pt>
                <c:pt idx="54">
                  <c:v>41.606557377049178</c:v>
                </c:pt>
                <c:pt idx="55">
                  <c:v>41.606557377049178</c:v>
                </c:pt>
                <c:pt idx="56">
                  <c:v>43.147540983606561</c:v>
                </c:pt>
                <c:pt idx="57">
                  <c:v>43.147540983606561</c:v>
                </c:pt>
                <c:pt idx="58">
                  <c:v>44.786885245901637</c:v>
                </c:pt>
                <c:pt idx="59">
                  <c:v>44.786885245901637</c:v>
                </c:pt>
                <c:pt idx="60">
                  <c:v>46.295081967213115</c:v>
                </c:pt>
                <c:pt idx="61">
                  <c:v>46.295081967213115</c:v>
                </c:pt>
                <c:pt idx="62">
                  <c:v>46.42622950819672</c:v>
                </c:pt>
                <c:pt idx="63">
                  <c:v>46.42622950819672</c:v>
                </c:pt>
                <c:pt idx="64">
                  <c:v>50.065573770491802</c:v>
                </c:pt>
                <c:pt idx="65">
                  <c:v>50.065573770491802</c:v>
                </c:pt>
                <c:pt idx="66">
                  <c:v>52.098360655737707</c:v>
                </c:pt>
                <c:pt idx="67">
                  <c:v>52.098360655737707</c:v>
                </c:pt>
                <c:pt idx="68">
                  <c:v>52.16393442622951</c:v>
                </c:pt>
                <c:pt idx="69">
                  <c:v>52.16393442622951</c:v>
                </c:pt>
                <c:pt idx="70">
                  <c:v>55.73770491803279</c:v>
                </c:pt>
                <c:pt idx="71">
                  <c:v>55.73770491803279</c:v>
                </c:pt>
                <c:pt idx="72">
                  <c:v>59.639344262295083</c:v>
                </c:pt>
                <c:pt idx="73">
                  <c:v>59.639344262295083</c:v>
                </c:pt>
                <c:pt idx="74">
                  <c:v>59.73770491803279</c:v>
                </c:pt>
                <c:pt idx="75">
                  <c:v>59.73770491803279</c:v>
                </c:pt>
                <c:pt idx="76">
                  <c:v>59.83606557377049</c:v>
                </c:pt>
                <c:pt idx="77">
                  <c:v>59.83606557377049</c:v>
                </c:pt>
              </c:numCache>
            </c:numRef>
          </c:xVal>
          <c:yVal>
            <c:numRef>
              <c:f>Plot!$B$85:$B$162</c:f>
              <c:numCache>
                <c:formatCode>General</c:formatCode>
                <c:ptCount val="78"/>
                <c:pt idx="0">
                  <c:v>100</c:v>
                </c:pt>
                <c:pt idx="1">
                  <c:v>100</c:v>
                </c:pt>
                <c:pt idx="2">
                  <c:v>100</c:v>
                </c:pt>
                <c:pt idx="3">
                  <c:v>100</c:v>
                </c:pt>
                <c:pt idx="4">
                  <c:v>100</c:v>
                </c:pt>
                <c:pt idx="5">
                  <c:v>100</c:v>
                </c:pt>
                <c:pt idx="6">
                  <c:v>100</c:v>
                </c:pt>
                <c:pt idx="7">
                  <c:v>100</c:v>
                </c:pt>
                <c:pt idx="8">
                  <c:v>100</c:v>
                </c:pt>
                <c:pt idx="9">
                  <c:v>100</c:v>
                </c:pt>
                <c:pt idx="10">
                  <c:v>99.5</c:v>
                </c:pt>
                <c:pt idx="11">
                  <c:v>99.5</c:v>
                </c:pt>
                <c:pt idx="12">
                  <c:v>99.5</c:v>
                </c:pt>
                <c:pt idx="13">
                  <c:v>99.5</c:v>
                </c:pt>
                <c:pt idx="14">
                  <c:v>99.5</c:v>
                </c:pt>
                <c:pt idx="15">
                  <c:v>99.5</c:v>
                </c:pt>
                <c:pt idx="16">
                  <c:v>99</c:v>
                </c:pt>
                <c:pt idx="17">
                  <c:v>99</c:v>
                </c:pt>
                <c:pt idx="18">
                  <c:v>99</c:v>
                </c:pt>
                <c:pt idx="19">
                  <c:v>99</c:v>
                </c:pt>
                <c:pt idx="20">
                  <c:v>97.5</c:v>
                </c:pt>
                <c:pt idx="21">
                  <c:v>97.5</c:v>
                </c:pt>
                <c:pt idx="22">
                  <c:v>97.5</c:v>
                </c:pt>
                <c:pt idx="23">
                  <c:v>97.5</c:v>
                </c:pt>
                <c:pt idx="24">
                  <c:v>94.5</c:v>
                </c:pt>
                <c:pt idx="25">
                  <c:v>94.5</c:v>
                </c:pt>
                <c:pt idx="26">
                  <c:v>94.5</c:v>
                </c:pt>
                <c:pt idx="27">
                  <c:v>94.5</c:v>
                </c:pt>
                <c:pt idx="28">
                  <c:v>94.5</c:v>
                </c:pt>
                <c:pt idx="29">
                  <c:v>94.5</c:v>
                </c:pt>
                <c:pt idx="30">
                  <c:v>94.5</c:v>
                </c:pt>
                <c:pt idx="31">
                  <c:v>94.5</c:v>
                </c:pt>
                <c:pt idx="32">
                  <c:v>94</c:v>
                </c:pt>
                <c:pt idx="33">
                  <c:v>94</c:v>
                </c:pt>
                <c:pt idx="34">
                  <c:v>93.5</c:v>
                </c:pt>
                <c:pt idx="35">
                  <c:v>93.5</c:v>
                </c:pt>
                <c:pt idx="36">
                  <c:v>93.5</c:v>
                </c:pt>
                <c:pt idx="37">
                  <c:v>93.5</c:v>
                </c:pt>
                <c:pt idx="38">
                  <c:v>85.5</c:v>
                </c:pt>
                <c:pt idx="39">
                  <c:v>85.5</c:v>
                </c:pt>
                <c:pt idx="40">
                  <c:v>80.5</c:v>
                </c:pt>
                <c:pt idx="41">
                  <c:v>80.5</c:v>
                </c:pt>
                <c:pt idx="42">
                  <c:v>79.5</c:v>
                </c:pt>
                <c:pt idx="43">
                  <c:v>79.5</c:v>
                </c:pt>
                <c:pt idx="44">
                  <c:v>75</c:v>
                </c:pt>
                <c:pt idx="45">
                  <c:v>75</c:v>
                </c:pt>
                <c:pt idx="46">
                  <c:v>65.5</c:v>
                </c:pt>
                <c:pt idx="47">
                  <c:v>65.5</c:v>
                </c:pt>
                <c:pt idx="48">
                  <c:v>59</c:v>
                </c:pt>
                <c:pt idx="49">
                  <c:v>59</c:v>
                </c:pt>
                <c:pt idx="50">
                  <c:v>59</c:v>
                </c:pt>
                <c:pt idx="51">
                  <c:v>59</c:v>
                </c:pt>
                <c:pt idx="52">
                  <c:v>55</c:v>
                </c:pt>
                <c:pt idx="53">
                  <c:v>55</c:v>
                </c:pt>
                <c:pt idx="54">
                  <c:v>55</c:v>
                </c:pt>
                <c:pt idx="55">
                  <c:v>55</c:v>
                </c:pt>
                <c:pt idx="56">
                  <c:v>54.5</c:v>
                </c:pt>
                <c:pt idx="57">
                  <c:v>54.5</c:v>
                </c:pt>
                <c:pt idx="58">
                  <c:v>47.5</c:v>
                </c:pt>
                <c:pt idx="59">
                  <c:v>47.5</c:v>
                </c:pt>
                <c:pt idx="60">
                  <c:v>44</c:v>
                </c:pt>
                <c:pt idx="61">
                  <c:v>44</c:v>
                </c:pt>
                <c:pt idx="62">
                  <c:v>44</c:v>
                </c:pt>
                <c:pt idx="63">
                  <c:v>44</c:v>
                </c:pt>
                <c:pt idx="64">
                  <c:v>42</c:v>
                </c:pt>
                <c:pt idx="65">
                  <c:v>42</c:v>
                </c:pt>
                <c:pt idx="66">
                  <c:v>34</c:v>
                </c:pt>
                <c:pt idx="67">
                  <c:v>34</c:v>
                </c:pt>
                <c:pt idx="68">
                  <c:v>34</c:v>
                </c:pt>
                <c:pt idx="69">
                  <c:v>34</c:v>
                </c:pt>
                <c:pt idx="70">
                  <c:v>21.5</c:v>
                </c:pt>
                <c:pt idx="71">
                  <c:v>21.5</c:v>
                </c:pt>
                <c:pt idx="72">
                  <c:v>18.5</c:v>
                </c:pt>
                <c:pt idx="73">
                  <c:v>18.5</c:v>
                </c:pt>
                <c:pt idx="74">
                  <c:v>18.5</c:v>
                </c:pt>
                <c:pt idx="75">
                  <c:v>18.5</c:v>
                </c:pt>
                <c:pt idx="76">
                  <c:v>18.5</c:v>
                </c:pt>
                <c:pt idx="77">
                  <c:v>18.5</c:v>
                </c:pt>
              </c:numCache>
            </c:numRef>
          </c:yVal>
          <c:smooth val="0"/>
        </c:ser>
        <c:ser>
          <c:idx val="2"/>
          <c:order val="2"/>
          <c:tx>
            <c:v>8|8</c:v>
          </c:tx>
          <c:spPr>
            <a:ln>
              <a:solidFill>
                <a:srgbClr val="00B050"/>
              </a:solidFill>
            </a:ln>
          </c:spPr>
          <c:marker>
            <c:symbol val="circle"/>
            <c:size val="7"/>
            <c:spPr>
              <a:solidFill>
                <a:srgbClr val="00B050"/>
              </a:solidFill>
              <a:ln>
                <a:solidFill>
                  <a:srgbClr val="00B050"/>
                </a:solidFill>
              </a:ln>
            </c:spPr>
          </c:marker>
          <c:xVal>
            <c:numRef>
              <c:f>Plot!$A$165:$A$242</c:f>
              <c:numCache>
                <c:formatCode>General</c:formatCode>
                <c:ptCount val="78"/>
                <c:pt idx="0">
                  <c:v>0.26229508196721313</c:v>
                </c:pt>
                <c:pt idx="1">
                  <c:v>0.26229508196721313</c:v>
                </c:pt>
                <c:pt idx="2">
                  <c:v>1.901639344262295</c:v>
                </c:pt>
                <c:pt idx="3">
                  <c:v>1.901639344262295</c:v>
                </c:pt>
                <c:pt idx="4">
                  <c:v>2.360655737704918</c:v>
                </c:pt>
                <c:pt idx="5">
                  <c:v>2.360655737704918</c:v>
                </c:pt>
                <c:pt idx="6">
                  <c:v>3.377049180327869</c:v>
                </c:pt>
                <c:pt idx="7">
                  <c:v>3.377049180327869</c:v>
                </c:pt>
                <c:pt idx="8">
                  <c:v>4.6557377049180326</c:v>
                </c:pt>
                <c:pt idx="9">
                  <c:v>4.6557377049180326</c:v>
                </c:pt>
                <c:pt idx="10">
                  <c:v>6.2295081967213113</c:v>
                </c:pt>
                <c:pt idx="11">
                  <c:v>6.2295081967213113</c:v>
                </c:pt>
                <c:pt idx="12">
                  <c:v>8.1967213114754092</c:v>
                </c:pt>
                <c:pt idx="13">
                  <c:v>8.1967213114754092</c:v>
                </c:pt>
                <c:pt idx="14">
                  <c:v>10.819672131147541</c:v>
                </c:pt>
                <c:pt idx="15">
                  <c:v>10.819672131147541</c:v>
                </c:pt>
                <c:pt idx="16">
                  <c:v>12.885245901639344</c:v>
                </c:pt>
                <c:pt idx="17">
                  <c:v>12.885245901639344</c:v>
                </c:pt>
                <c:pt idx="18">
                  <c:v>14.950819672131148</c:v>
                </c:pt>
                <c:pt idx="19">
                  <c:v>14.950819672131148</c:v>
                </c:pt>
                <c:pt idx="20">
                  <c:v>16.950819672131146</c:v>
                </c:pt>
                <c:pt idx="21">
                  <c:v>16.950819672131146</c:v>
                </c:pt>
                <c:pt idx="22">
                  <c:v>17.049180327868854</c:v>
                </c:pt>
                <c:pt idx="23">
                  <c:v>17.049180327868854</c:v>
                </c:pt>
                <c:pt idx="24">
                  <c:v>18.852459016393443</c:v>
                </c:pt>
                <c:pt idx="25">
                  <c:v>18.852459016393443</c:v>
                </c:pt>
                <c:pt idx="26">
                  <c:v>20.459016393442624</c:v>
                </c:pt>
                <c:pt idx="27">
                  <c:v>20.459016393442624</c:v>
                </c:pt>
                <c:pt idx="28">
                  <c:v>20.819672131147541</c:v>
                </c:pt>
                <c:pt idx="29">
                  <c:v>20.819672131147541</c:v>
                </c:pt>
                <c:pt idx="30">
                  <c:v>22.524590163934427</c:v>
                </c:pt>
                <c:pt idx="31">
                  <c:v>22.524590163934427</c:v>
                </c:pt>
                <c:pt idx="32">
                  <c:v>25.409836065573771</c:v>
                </c:pt>
                <c:pt idx="33">
                  <c:v>25.409836065573771</c:v>
                </c:pt>
                <c:pt idx="34">
                  <c:v>27.278688524590162</c:v>
                </c:pt>
                <c:pt idx="35">
                  <c:v>27.278688524590162</c:v>
                </c:pt>
                <c:pt idx="36">
                  <c:v>27.311475409836067</c:v>
                </c:pt>
                <c:pt idx="37">
                  <c:v>27.311475409836067</c:v>
                </c:pt>
                <c:pt idx="38">
                  <c:v>29.081967213114755</c:v>
                </c:pt>
                <c:pt idx="39">
                  <c:v>29.081967213114755</c:v>
                </c:pt>
                <c:pt idx="40">
                  <c:v>30.819672131147541</c:v>
                </c:pt>
                <c:pt idx="41">
                  <c:v>30.819672131147541</c:v>
                </c:pt>
                <c:pt idx="42">
                  <c:v>32.885245901639344</c:v>
                </c:pt>
                <c:pt idx="43">
                  <c:v>32.885245901639344</c:v>
                </c:pt>
                <c:pt idx="44">
                  <c:v>35.770491803278688</c:v>
                </c:pt>
                <c:pt idx="45">
                  <c:v>35.770491803278688</c:v>
                </c:pt>
                <c:pt idx="46">
                  <c:v>37.672131147540981</c:v>
                </c:pt>
                <c:pt idx="47">
                  <c:v>37.672131147540981</c:v>
                </c:pt>
                <c:pt idx="48">
                  <c:v>39.868852459016395</c:v>
                </c:pt>
                <c:pt idx="49">
                  <c:v>39.868852459016395</c:v>
                </c:pt>
                <c:pt idx="50">
                  <c:v>39.901639344262293</c:v>
                </c:pt>
                <c:pt idx="51">
                  <c:v>39.901639344262293</c:v>
                </c:pt>
                <c:pt idx="52">
                  <c:v>41.57377049180328</c:v>
                </c:pt>
                <c:pt idx="53">
                  <c:v>41.57377049180328</c:v>
                </c:pt>
                <c:pt idx="54">
                  <c:v>41.606557377049178</c:v>
                </c:pt>
                <c:pt idx="55">
                  <c:v>41.606557377049178</c:v>
                </c:pt>
                <c:pt idx="56">
                  <c:v>43.147540983606561</c:v>
                </c:pt>
                <c:pt idx="57">
                  <c:v>43.147540983606561</c:v>
                </c:pt>
                <c:pt idx="58">
                  <c:v>44.786885245901637</c:v>
                </c:pt>
                <c:pt idx="59">
                  <c:v>44.786885245901637</c:v>
                </c:pt>
                <c:pt idx="60">
                  <c:v>46.295081967213115</c:v>
                </c:pt>
                <c:pt idx="61">
                  <c:v>46.295081967213115</c:v>
                </c:pt>
                <c:pt idx="62">
                  <c:v>46.42622950819672</c:v>
                </c:pt>
                <c:pt idx="63">
                  <c:v>46.42622950819672</c:v>
                </c:pt>
                <c:pt idx="64">
                  <c:v>50.065573770491802</c:v>
                </c:pt>
                <c:pt idx="65">
                  <c:v>50.065573770491802</c:v>
                </c:pt>
                <c:pt idx="66">
                  <c:v>52.098360655737707</c:v>
                </c:pt>
                <c:pt idx="67">
                  <c:v>52.098360655737707</c:v>
                </c:pt>
                <c:pt idx="68">
                  <c:v>52.16393442622951</c:v>
                </c:pt>
                <c:pt idx="69">
                  <c:v>52.16393442622951</c:v>
                </c:pt>
                <c:pt idx="70">
                  <c:v>55.73770491803279</c:v>
                </c:pt>
                <c:pt idx="71">
                  <c:v>55.73770491803279</c:v>
                </c:pt>
                <c:pt idx="72">
                  <c:v>59.639344262295083</c:v>
                </c:pt>
                <c:pt idx="73">
                  <c:v>59.639344262295083</c:v>
                </c:pt>
                <c:pt idx="74">
                  <c:v>59.73770491803279</c:v>
                </c:pt>
                <c:pt idx="75">
                  <c:v>59.73770491803279</c:v>
                </c:pt>
                <c:pt idx="76">
                  <c:v>59.83606557377049</c:v>
                </c:pt>
                <c:pt idx="77">
                  <c:v>59.83606557377049</c:v>
                </c:pt>
              </c:numCache>
            </c:numRef>
          </c:xVal>
          <c:yVal>
            <c:numRef>
              <c:f>Plot!$B$165:$B$242</c:f>
              <c:numCache>
                <c:formatCode>General</c:formatCode>
                <c:ptCount val="78"/>
                <c:pt idx="0">
                  <c:v>100</c:v>
                </c:pt>
                <c:pt idx="1">
                  <c:v>100</c:v>
                </c:pt>
                <c:pt idx="2">
                  <c:v>100</c:v>
                </c:pt>
                <c:pt idx="3">
                  <c:v>100</c:v>
                </c:pt>
                <c:pt idx="4">
                  <c:v>100</c:v>
                </c:pt>
                <c:pt idx="5">
                  <c:v>100</c:v>
                </c:pt>
                <c:pt idx="6">
                  <c:v>100</c:v>
                </c:pt>
                <c:pt idx="7">
                  <c:v>100</c:v>
                </c:pt>
                <c:pt idx="8">
                  <c:v>99.5</c:v>
                </c:pt>
                <c:pt idx="9">
                  <c:v>99.5</c:v>
                </c:pt>
                <c:pt idx="10">
                  <c:v>99</c:v>
                </c:pt>
                <c:pt idx="11">
                  <c:v>99</c:v>
                </c:pt>
                <c:pt idx="12">
                  <c:v>99</c:v>
                </c:pt>
                <c:pt idx="13">
                  <c:v>99</c:v>
                </c:pt>
                <c:pt idx="14">
                  <c:v>98.5</c:v>
                </c:pt>
                <c:pt idx="15">
                  <c:v>98.5</c:v>
                </c:pt>
                <c:pt idx="16">
                  <c:v>98.5</c:v>
                </c:pt>
                <c:pt idx="17">
                  <c:v>98.5</c:v>
                </c:pt>
                <c:pt idx="18">
                  <c:v>98.5</c:v>
                </c:pt>
                <c:pt idx="19">
                  <c:v>98.5</c:v>
                </c:pt>
                <c:pt idx="20">
                  <c:v>93</c:v>
                </c:pt>
                <c:pt idx="21">
                  <c:v>93</c:v>
                </c:pt>
                <c:pt idx="22">
                  <c:v>93</c:v>
                </c:pt>
                <c:pt idx="23">
                  <c:v>93</c:v>
                </c:pt>
                <c:pt idx="24">
                  <c:v>91.5</c:v>
                </c:pt>
                <c:pt idx="25">
                  <c:v>91.5</c:v>
                </c:pt>
                <c:pt idx="26">
                  <c:v>91.5</c:v>
                </c:pt>
                <c:pt idx="27">
                  <c:v>91.5</c:v>
                </c:pt>
                <c:pt idx="28">
                  <c:v>91</c:v>
                </c:pt>
                <c:pt idx="29">
                  <c:v>91</c:v>
                </c:pt>
                <c:pt idx="30">
                  <c:v>91</c:v>
                </c:pt>
                <c:pt idx="31">
                  <c:v>91</c:v>
                </c:pt>
                <c:pt idx="32">
                  <c:v>85.5</c:v>
                </c:pt>
                <c:pt idx="33">
                  <c:v>85.5</c:v>
                </c:pt>
                <c:pt idx="34">
                  <c:v>84</c:v>
                </c:pt>
                <c:pt idx="35">
                  <c:v>84</c:v>
                </c:pt>
                <c:pt idx="36">
                  <c:v>84</c:v>
                </c:pt>
                <c:pt idx="37">
                  <c:v>84</c:v>
                </c:pt>
                <c:pt idx="38">
                  <c:v>81.5</c:v>
                </c:pt>
                <c:pt idx="39">
                  <c:v>81.5</c:v>
                </c:pt>
                <c:pt idx="40">
                  <c:v>77.5</c:v>
                </c:pt>
                <c:pt idx="41">
                  <c:v>77.5</c:v>
                </c:pt>
                <c:pt idx="42">
                  <c:v>77.5</c:v>
                </c:pt>
                <c:pt idx="43">
                  <c:v>77.5</c:v>
                </c:pt>
                <c:pt idx="44">
                  <c:v>74</c:v>
                </c:pt>
                <c:pt idx="45">
                  <c:v>74</c:v>
                </c:pt>
                <c:pt idx="46">
                  <c:v>70</c:v>
                </c:pt>
                <c:pt idx="47">
                  <c:v>70</c:v>
                </c:pt>
                <c:pt idx="48">
                  <c:v>61</c:v>
                </c:pt>
                <c:pt idx="49">
                  <c:v>61</c:v>
                </c:pt>
                <c:pt idx="50">
                  <c:v>61</c:v>
                </c:pt>
                <c:pt idx="51">
                  <c:v>61</c:v>
                </c:pt>
                <c:pt idx="52">
                  <c:v>60</c:v>
                </c:pt>
                <c:pt idx="53">
                  <c:v>60</c:v>
                </c:pt>
                <c:pt idx="54">
                  <c:v>60</c:v>
                </c:pt>
                <c:pt idx="55">
                  <c:v>60</c:v>
                </c:pt>
                <c:pt idx="56">
                  <c:v>60</c:v>
                </c:pt>
                <c:pt idx="57">
                  <c:v>60</c:v>
                </c:pt>
                <c:pt idx="58">
                  <c:v>54.5</c:v>
                </c:pt>
                <c:pt idx="59">
                  <c:v>54.5</c:v>
                </c:pt>
                <c:pt idx="60">
                  <c:v>50</c:v>
                </c:pt>
                <c:pt idx="61">
                  <c:v>50</c:v>
                </c:pt>
                <c:pt idx="62">
                  <c:v>50</c:v>
                </c:pt>
                <c:pt idx="63">
                  <c:v>50</c:v>
                </c:pt>
                <c:pt idx="64">
                  <c:v>50</c:v>
                </c:pt>
                <c:pt idx="65">
                  <c:v>50</c:v>
                </c:pt>
                <c:pt idx="66">
                  <c:v>49.5</c:v>
                </c:pt>
                <c:pt idx="67">
                  <c:v>49.5</c:v>
                </c:pt>
                <c:pt idx="68">
                  <c:v>49.5</c:v>
                </c:pt>
                <c:pt idx="69">
                  <c:v>49.5</c:v>
                </c:pt>
                <c:pt idx="70">
                  <c:v>43</c:v>
                </c:pt>
                <c:pt idx="71">
                  <c:v>43</c:v>
                </c:pt>
                <c:pt idx="72">
                  <c:v>38.5</c:v>
                </c:pt>
                <c:pt idx="73">
                  <c:v>38.5</c:v>
                </c:pt>
                <c:pt idx="74">
                  <c:v>38.5</c:v>
                </c:pt>
                <c:pt idx="75">
                  <c:v>38.5</c:v>
                </c:pt>
                <c:pt idx="76">
                  <c:v>38.5</c:v>
                </c:pt>
                <c:pt idx="77">
                  <c:v>38.5</c:v>
                </c:pt>
              </c:numCache>
            </c:numRef>
          </c:yVal>
          <c:smooth val="0"/>
        </c:ser>
        <c:ser>
          <c:idx val="3"/>
          <c:order val="3"/>
          <c:tx>
            <c:v>9|9</c:v>
          </c:tx>
          <c:spPr>
            <a:ln>
              <a:solidFill>
                <a:srgbClr val="7030A0"/>
              </a:solidFill>
            </a:ln>
          </c:spPr>
          <c:marker>
            <c:symbol val="circle"/>
            <c:size val="7"/>
            <c:spPr>
              <a:solidFill>
                <a:srgbClr val="7030A0"/>
              </a:solidFill>
              <a:ln>
                <a:solidFill>
                  <a:srgbClr val="7030A0"/>
                </a:solidFill>
              </a:ln>
            </c:spPr>
          </c:marker>
          <c:xVal>
            <c:numRef>
              <c:f>Plot!$A$245:$A$322</c:f>
              <c:numCache>
                <c:formatCode>General</c:formatCode>
                <c:ptCount val="78"/>
                <c:pt idx="0">
                  <c:v>0.26229508196721313</c:v>
                </c:pt>
                <c:pt idx="1">
                  <c:v>0.26229508196721313</c:v>
                </c:pt>
                <c:pt idx="2">
                  <c:v>1.901639344262295</c:v>
                </c:pt>
                <c:pt idx="3">
                  <c:v>1.901639344262295</c:v>
                </c:pt>
                <c:pt idx="4">
                  <c:v>2.360655737704918</c:v>
                </c:pt>
                <c:pt idx="5">
                  <c:v>2.360655737704918</c:v>
                </c:pt>
                <c:pt idx="6">
                  <c:v>3.377049180327869</c:v>
                </c:pt>
                <c:pt idx="7">
                  <c:v>3.377049180327869</c:v>
                </c:pt>
                <c:pt idx="8">
                  <c:v>4.6557377049180326</c:v>
                </c:pt>
                <c:pt idx="9">
                  <c:v>4.6557377049180326</c:v>
                </c:pt>
                <c:pt idx="10">
                  <c:v>6.2295081967213113</c:v>
                </c:pt>
                <c:pt idx="11">
                  <c:v>6.2295081967213113</c:v>
                </c:pt>
                <c:pt idx="12">
                  <c:v>8.1967213114754092</c:v>
                </c:pt>
                <c:pt idx="13">
                  <c:v>8.1967213114754092</c:v>
                </c:pt>
                <c:pt idx="14">
                  <c:v>10.819672131147541</c:v>
                </c:pt>
                <c:pt idx="15">
                  <c:v>10.819672131147541</c:v>
                </c:pt>
                <c:pt idx="16">
                  <c:v>12.885245901639344</c:v>
                </c:pt>
                <c:pt idx="17">
                  <c:v>12.885245901639344</c:v>
                </c:pt>
                <c:pt idx="18">
                  <c:v>14.950819672131148</c:v>
                </c:pt>
                <c:pt idx="19">
                  <c:v>14.950819672131148</c:v>
                </c:pt>
                <c:pt idx="20">
                  <c:v>16.950819672131146</c:v>
                </c:pt>
                <c:pt idx="21">
                  <c:v>16.950819672131146</c:v>
                </c:pt>
                <c:pt idx="22">
                  <c:v>17.049180327868854</c:v>
                </c:pt>
                <c:pt idx="23">
                  <c:v>17.049180327868854</c:v>
                </c:pt>
                <c:pt idx="24">
                  <c:v>18.852459016393443</c:v>
                </c:pt>
                <c:pt idx="25">
                  <c:v>18.852459016393443</c:v>
                </c:pt>
                <c:pt idx="26">
                  <c:v>20.459016393442624</c:v>
                </c:pt>
                <c:pt idx="27">
                  <c:v>20.459016393442624</c:v>
                </c:pt>
                <c:pt idx="28">
                  <c:v>20.819672131147541</c:v>
                </c:pt>
                <c:pt idx="29">
                  <c:v>20.819672131147541</c:v>
                </c:pt>
                <c:pt idx="30">
                  <c:v>22.524590163934427</c:v>
                </c:pt>
                <c:pt idx="31">
                  <c:v>22.524590163934427</c:v>
                </c:pt>
                <c:pt idx="32">
                  <c:v>25.409836065573771</c:v>
                </c:pt>
                <c:pt idx="33">
                  <c:v>25.409836065573771</c:v>
                </c:pt>
                <c:pt idx="34">
                  <c:v>27.278688524590162</c:v>
                </c:pt>
                <c:pt idx="35">
                  <c:v>27.278688524590162</c:v>
                </c:pt>
                <c:pt idx="36">
                  <c:v>27.311475409836067</c:v>
                </c:pt>
                <c:pt idx="37">
                  <c:v>27.311475409836067</c:v>
                </c:pt>
                <c:pt idx="38">
                  <c:v>29.081967213114755</c:v>
                </c:pt>
                <c:pt idx="39">
                  <c:v>29.081967213114755</c:v>
                </c:pt>
                <c:pt idx="40">
                  <c:v>30.819672131147541</c:v>
                </c:pt>
                <c:pt idx="41">
                  <c:v>30.819672131147541</c:v>
                </c:pt>
                <c:pt idx="42">
                  <c:v>32.885245901639344</c:v>
                </c:pt>
                <c:pt idx="43">
                  <c:v>32.885245901639344</c:v>
                </c:pt>
                <c:pt idx="44">
                  <c:v>35.770491803278688</c:v>
                </c:pt>
                <c:pt idx="45">
                  <c:v>35.770491803278688</c:v>
                </c:pt>
                <c:pt idx="46">
                  <c:v>37.672131147540981</c:v>
                </c:pt>
                <c:pt idx="47">
                  <c:v>37.672131147540981</c:v>
                </c:pt>
                <c:pt idx="48">
                  <c:v>39.868852459016395</c:v>
                </c:pt>
                <c:pt idx="49">
                  <c:v>39.868852459016395</c:v>
                </c:pt>
                <c:pt idx="50">
                  <c:v>39.901639344262293</c:v>
                </c:pt>
                <c:pt idx="51">
                  <c:v>39.901639344262293</c:v>
                </c:pt>
                <c:pt idx="52">
                  <c:v>41.57377049180328</c:v>
                </c:pt>
                <c:pt idx="53">
                  <c:v>41.57377049180328</c:v>
                </c:pt>
                <c:pt idx="54">
                  <c:v>41.606557377049178</c:v>
                </c:pt>
                <c:pt idx="55">
                  <c:v>41.606557377049178</c:v>
                </c:pt>
                <c:pt idx="56">
                  <c:v>43.147540983606561</c:v>
                </c:pt>
                <c:pt idx="57">
                  <c:v>43.147540983606561</c:v>
                </c:pt>
                <c:pt idx="58">
                  <c:v>44.786885245901637</c:v>
                </c:pt>
                <c:pt idx="59">
                  <c:v>44.786885245901637</c:v>
                </c:pt>
                <c:pt idx="60">
                  <c:v>46.295081967213115</c:v>
                </c:pt>
                <c:pt idx="61">
                  <c:v>46.295081967213115</c:v>
                </c:pt>
                <c:pt idx="62">
                  <c:v>46.42622950819672</c:v>
                </c:pt>
                <c:pt idx="63">
                  <c:v>46.42622950819672</c:v>
                </c:pt>
                <c:pt idx="64">
                  <c:v>50.065573770491802</c:v>
                </c:pt>
                <c:pt idx="65">
                  <c:v>50.065573770491802</c:v>
                </c:pt>
                <c:pt idx="66">
                  <c:v>52.098360655737707</c:v>
                </c:pt>
                <c:pt idx="67">
                  <c:v>52.098360655737707</c:v>
                </c:pt>
                <c:pt idx="68">
                  <c:v>52.16393442622951</c:v>
                </c:pt>
                <c:pt idx="69">
                  <c:v>52.16393442622951</c:v>
                </c:pt>
                <c:pt idx="70">
                  <c:v>55.73770491803279</c:v>
                </c:pt>
                <c:pt idx="71">
                  <c:v>55.73770491803279</c:v>
                </c:pt>
                <c:pt idx="72">
                  <c:v>59.639344262295083</c:v>
                </c:pt>
                <c:pt idx="73">
                  <c:v>59.639344262295083</c:v>
                </c:pt>
                <c:pt idx="74">
                  <c:v>59.73770491803279</c:v>
                </c:pt>
                <c:pt idx="75">
                  <c:v>59.73770491803279</c:v>
                </c:pt>
                <c:pt idx="76">
                  <c:v>59.83606557377049</c:v>
                </c:pt>
                <c:pt idx="77">
                  <c:v>59.83606557377049</c:v>
                </c:pt>
              </c:numCache>
            </c:numRef>
          </c:xVal>
          <c:yVal>
            <c:numRef>
              <c:f>Plot!$B$245:$B$322</c:f>
              <c:numCache>
                <c:formatCode>General</c:formatCode>
                <c:ptCount val="78"/>
                <c:pt idx="0">
                  <c:v>100</c:v>
                </c:pt>
                <c:pt idx="1">
                  <c:v>100</c:v>
                </c:pt>
                <c:pt idx="2">
                  <c:v>100</c:v>
                </c:pt>
                <c:pt idx="3">
                  <c:v>100</c:v>
                </c:pt>
                <c:pt idx="4">
                  <c:v>100</c:v>
                </c:pt>
                <c:pt idx="5">
                  <c:v>100</c:v>
                </c:pt>
                <c:pt idx="6">
                  <c:v>99.5</c:v>
                </c:pt>
                <c:pt idx="7">
                  <c:v>99.5</c:v>
                </c:pt>
                <c:pt idx="8">
                  <c:v>99.5</c:v>
                </c:pt>
                <c:pt idx="9">
                  <c:v>99.5</c:v>
                </c:pt>
                <c:pt idx="10">
                  <c:v>99.5</c:v>
                </c:pt>
                <c:pt idx="11">
                  <c:v>99.5</c:v>
                </c:pt>
                <c:pt idx="12">
                  <c:v>99.5</c:v>
                </c:pt>
                <c:pt idx="13">
                  <c:v>99.5</c:v>
                </c:pt>
                <c:pt idx="14">
                  <c:v>99</c:v>
                </c:pt>
                <c:pt idx="15">
                  <c:v>99</c:v>
                </c:pt>
                <c:pt idx="16">
                  <c:v>97.5</c:v>
                </c:pt>
                <c:pt idx="17">
                  <c:v>97.5</c:v>
                </c:pt>
                <c:pt idx="18">
                  <c:v>96.5</c:v>
                </c:pt>
                <c:pt idx="19">
                  <c:v>96.5</c:v>
                </c:pt>
                <c:pt idx="20">
                  <c:v>92.5</c:v>
                </c:pt>
                <c:pt idx="21">
                  <c:v>92.5</c:v>
                </c:pt>
                <c:pt idx="22">
                  <c:v>92.5</c:v>
                </c:pt>
                <c:pt idx="23">
                  <c:v>92.5</c:v>
                </c:pt>
                <c:pt idx="24">
                  <c:v>89.5</c:v>
                </c:pt>
                <c:pt idx="25">
                  <c:v>89.5</c:v>
                </c:pt>
                <c:pt idx="26">
                  <c:v>89</c:v>
                </c:pt>
                <c:pt idx="27">
                  <c:v>89</c:v>
                </c:pt>
                <c:pt idx="28">
                  <c:v>88</c:v>
                </c:pt>
                <c:pt idx="29">
                  <c:v>88</c:v>
                </c:pt>
                <c:pt idx="30">
                  <c:v>86</c:v>
                </c:pt>
                <c:pt idx="31">
                  <c:v>86</c:v>
                </c:pt>
                <c:pt idx="32">
                  <c:v>79.5</c:v>
                </c:pt>
                <c:pt idx="33">
                  <c:v>79.5</c:v>
                </c:pt>
                <c:pt idx="34">
                  <c:v>73</c:v>
                </c:pt>
                <c:pt idx="35">
                  <c:v>73</c:v>
                </c:pt>
                <c:pt idx="36">
                  <c:v>73</c:v>
                </c:pt>
                <c:pt idx="37">
                  <c:v>73</c:v>
                </c:pt>
                <c:pt idx="38">
                  <c:v>68.5</c:v>
                </c:pt>
                <c:pt idx="39">
                  <c:v>68.5</c:v>
                </c:pt>
                <c:pt idx="40">
                  <c:v>65.5</c:v>
                </c:pt>
                <c:pt idx="41">
                  <c:v>65.5</c:v>
                </c:pt>
                <c:pt idx="42">
                  <c:v>64</c:v>
                </c:pt>
                <c:pt idx="43">
                  <c:v>64</c:v>
                </c:pt>
                <c:pt idx="44">
                  <c:v>58.5</c:v>
                </c:pt>
                <c:pt idx="45">
                  <c:v>58.5</c:v>
                </c:pt>
                <c:pt idx="46">
                  <c:v>44</c:v>
                </c:pt>
                <c:pt idx="47">
                  <c:v>44</c:v>
                </c:pt>
                <c:pt idx="48">
                  <c:v>28.5</c:v>
                </c:pt>
                <c:pt idx="49">
                  <c:v>28.5</c:v>
                </c:pt>
                <c:pt idx="50">
                  <c:v>28.5</c:v>
                </c:pt>
                <c:pt idx="51">
                  <c:v>28.5</c:v>
                </c:pt>
                <c:pt idx="52">
                  <c:v>28.5</c:v>
                </c:pt>
                <c:pt idx="53">
                  <c:v>28.5</c:v>
                </c:pt>
                <c:pt idx="54">
                  <c:v>28.5</c:v>
                </c:pt>
                <c:pt idx="55">
                  <c:v>28.5</c:v>
                </c:pt>
                <c:pt idx="56">
                  <c:v>28.5</c:v>
                </c:pt>
                <c:pt idx="57">
                  <c:v>28.5</c:v>
                </c:pt>
                <c:pt idx="58">
                  <c:v>24</c:v>
                </c:pt>
                <c:pt idx="59">
                  <c:v>24</c:v>
                </c:pt>
                <c:pt idx="60">
                  <c:v>24</c:v>
                </c:pt>
                <c:pt idx="61">
                  <c:v>24</c:v>
                </c:pt>
                <c:pt idx="62">
                  <c:v>24</c:v>
                </c:pt>
                <c:pt idx="63">
                  <c:v>24</c:v>
                </c:pt>
                <c:pt idx="64">
                  <c:v>24</c:v>
                </c:pt>
                <c:pt idx="65">
                  <c:v>24</c:v>
                </c:pt>
                <c:pt idx="66">
                  <c:v>24</c:v>
                </c:pt>
                <c:pt idx="67">
                  <c:v>24</c:v>
                </c:pt>
                <c:pt idx="68">
                  <c:v>24</c:v>
                </c:pt>
                <c:pt idx="69">
                  <c:v>24</c:v>
                </c:pt>
                <c:pt idx="70">
                  <c:v>21.5</c:v>
                </c:pt>
                <c:pt idx="71">
                  <c:v>21.5</c:v>
                </c:pt>
                <c:pt idx="72">
                  <c:v>18</c:v>
                </c:pt>
                <c:pt idx="73">
                  <c:v>18</c:v>
                </c:pt>
                <c:pt idx="74">
                  <c:v>18</c:v>
                </c:pt>
                <c:pt idx="75">
                  <c:v>18</c:v>
                </c:pt>
                <c:pt idx="76">
                  <c:v>18</c:v>
                </c:pt>
                <c:pt idx="77">
                  <c:v>18</c:v>
                </c:pt>
              </c:numCache>
            </c:numRef>
          </c:yVal>
          <c:smooth val="0"/>
        </c:ser>
        <c:ser>
          <c:idx val="4"/>
          <c:order val="4"/>
          <c:tx>
            <c:v>10|10|21</c:v>
          </c:tx>
          <c:spPr>
            <a:ln>
              <a:solidFill>
                <a:srgbClr val="0070C0"/>
              </a:solidFill>
            </a:ln>
          </c:spPr>
          <c:marker>
            <c:symbol val="circle"/>
            <c:size val="7"/>
            <c:spPr>
              <a:solidFill>
                <a:srgbClr val="0070C0"/>
              </a:solidFill>
              <a:ln>
                <a:solidFill>
                  <a:srgbClr val="0070C0"/>
                </a:solidFill>
              </a:ln>
            </c:spPr>
          </c:marker>
          <c:xVal>
            <c:numRef>
              <c:f>Plot!$A$325:$A$402</c:f>
              <c:numCache>
                <c:formatCode>General</c:formatCode>
                <c:ptCount val="78"/>
                <c:pt idx="0">
                  <c:v>0.26229508196721313</c:v>
                </c:pt>
                <c:pt idx="1">
                  <c:v>0.26229508196721313</c:v>
                </c:pt>
                <c:pt idx="2">
                  <c:v>1.901639344262295</c:v>
                </c:pt>
                <c:pt idx="3">
                  <c:v>1.901639344262295</c:v>
                </c:pt>
                <c:pt idx="4">
                  <c:v>2.360655737704918</c:v>
                </c:pt>
                <c:pt idx="5">
                  <c:v>2.360655737704918</c:v>
                </c:pt>
                <c:pt idx="6">
                  <c:v>3.377049180327869</c:v>
                </c:pt>
                <c:pt idx="7">
                  <c:v>3.377049180327869</c:v>
                </c:pt>
                <c:pt idx="8">
                  <c:v>4.6557377049180326</c:v>
                </c:pt>
                <c:pt idx="9">
                  <c:v>4.6557377049180326</c:v>
                </c:pt>
                <c:pt idx="10">
                  <c:v>6.2295081967213113</c:v>
                </c:pt>
                <c:pt idx="11">
                  <c:v>6.2295081967213113</c:v>
                </c:pt>
                <c:pt idx="12">
                  <c:v>8.1967213114754092</c:v>
                </c:pt>
                <c:pt idx="13">
                  <c:v>8.1967213114754092</c:v>
                </c:pt>
                <c:pt idx="14">
                  <c:v>10.819672131147541</c:v>
                </c:pt>
                <c:pt idx="15">
                  <c:v>10.819672131147541</c:v>
                </c:pt>
                <c:pt idx="16">
                  <c:v>12.885245901639344</c:v>
                </c:pt>
                <c:pt idx="17">
                  <c:v>12.885245901639344</c:v>
                </c:pt>
                <c:pt idx="18">
                  <c:v>14.950819672131148</c:v>
                </c:pt>
                <c:pt idx="19">
                  <c:v>14.950819672131148</c:v>
                </c:pt>
                <c:pt idx="20">
                  <c:v>16.950819672131146</c:v>
                </c:pt>
                <c:pt idx="21">
                  <c:v>16.950819672131146</c:v>
                </c:pt>
                <c:pt idx="22">
                  <c:v>17.049180327868854</c:v>
                </c:pt>
                <c:pt idx="23">
                  <c:v>17.049180327868854</c:v>
                </c:pt>
                <c:pt idx="24">
                  <c:v>18.852459016393443</c:v>
                </c:pt>
                <c:pt idx="25">
                  <c:v>18.852459016393443</c:v>
                </c:pt>
                <c:pt idx="26">
                  <c:v>20.459016393442624</c:v>
                </c:pt>
                <c:pt idx="27">
                  <c:v>20.459016393442624</c:v>
                </c:pt>
                <c:pt idx="28">
                  <c:v>20.819672131147541</c:v>
                </c:pt>
                <c:pt idx="29">
                  <c:v>20.819672131147541</c:v>
                </c:pt>
                <c:pt idx="30">
                  <c:v>22.524590163934427</c:v>
                </c:pt>
                <c:pt idx="31">
                  <c:v>22.524590163934427</c:v>
                </c:pt>
                <c:pt idx="32">
                  <c:v>25.409836065573771</c:v>
                </c:pt>
                <c:pt idx="33">
                  <c:v>25.409836065573771</c:v>
                </c:pt>
                <c:pt idx="34">
                  <c:v>27.278688524590162</c:v>
                </c:pt>
                <c:pt idx="35">
                  <c:v>27.278688524590162</c:v>
                </c:pt>
                <c:pt idx="36">
                  <c:v>27.311475409836067</c:v>
                </c:pt>
                <c:pt idx="37">
                  <c:v>27.311475409836067</c:v>
                </c:pt>
                <c:pt idx="38">
                  <c:v>29.081967213114755</c:v>
                </c:pt>
                <c:pt idx="39">
                  <c:v>29.081967213114755</c:v>
                </c:pt>
                <c:pt idx="40">
                  <c:v>30.819672131147541</c:v>
                </c:pt>
                <c:pt idx="41">
                  <c:v>30.819672131147541</c:v>
                </c:pt>
                <c:pt idx="42">
                  <c:v>32.885245901639344</c:v>
                </c:pt>
                <c:pt idx="43">
                  <c:v>32.885245901639344</c:v>
                </c:pt>
                <c:pt idx="44">
                  <c:v>35.770491803278688</c:v>
                </c:pt>
                <c:pt idx="45">
                  <c:v>35.770491803278688</c:v>
                </c:pt>
                <c:pt idx="46">
                  <c:v>37.672131147540981</c:v>
                </c:pt>
                <c:pt idx="47">
                  <c:v>37.672131147540981</c:v>
                </c:pt>
                <c:pt idx="48">
                  <c:v>39.868852459016395</c:v>
                </c:pt>
                <c:pt idx="49">
                  <c:v>39.868852459016395</c:v>
                </c:pt>
                <c:pt idx="50">
                  <c:v>39.901639344262293</c:v>
                </c:pt>
                <c:pt idx="51">
                  <c:v>39.901639344262293</c:v>
                </c:pt>
                <c:pt idx="52">
                  <c:v>41.57377049180328</c:v>
                </c:pt>
                <c:pt idx="53">
                  <c:v>41.57377049180328</c:v>
                </c:pt>
                <c:pt idx="54">
                  <c:v>41.606557377049178</c:v>
                </c:pt>
                <c:pt idx="55">
                  <c:v>41.606557377049178</c:v>
                </c:pt>
                <c:pt idx="56">
                  <c:v>43.147540983606561</c:v>
                </c:pt>
                <c:pt idx="57">
                  <c:v>43.147540983606561</c:v>
                </c:pt>
                <c:pt idx="58">
                  <c:v>44.786885245901637</c:v>
                </c:pt>
                <c:pt idx="59">
                  <c:v>44.786885245901637</c:v>
                </c:pt>
                <c:pt idx="60">
                  <c:v>46.295081967213115</c:v>
                </c:pt>
                <c:pt idx="61">
                  <c:v>46.295081967213115</c:v>
                </c:pt>
                <c:pt idx="62">
                  <c:v>46.42622950819672</c:v>
                </c:pt>
                <c:pt idx="63">
                  <c:v>46.42622950819672</c:v>
                </c:pt>
                <c:pt idx="64">
                  <c:v>50.065573770491802</c:v>
                </c:pt>
                <c:pt idx="65">
                  <c:v>50.065573770491802</c:v>
                </c:pt>
                <c:pt idx="66">
                  <c:v>52.098360655737707</c:v>
                </c:pt>
                <c:pt idx="67">
                  <c:v>52.098360655737707</c:v>
                </c:pt>
                <c:pt idx="68">
                  <c:v>52.16393442622951</c:v>
                </c:pt>
                <c:pt idx="69">
                  <c:v>52.16393442622951</c:v>
                </c:pt>
                <c:pt idx="70">
                  <c:v>55.73770491803279</c:v>
                </c:pt>
                <c:pt idx="71">
                  <c:v>55.73770491803279</c:v>
                </c:pt>
                <c:pt idx="72">
                  <c:v>59.639344262295083</c:v>
                </c:pt>
                <c:pt idx="73">
                  <c:v>59.639344262295083</c:v>
                </c:pt>
                <c:pt idx="74">
                  <c:v>59.73770491803279</c:v>
                </c:pt>
                <c:pt idx="75">
                  <c:v>59.73770491803279</c:v>
                </c:pt>
                <c:pt idx="76">
                  <c:v>59.83606557377049</c:v>
                </c:pt>
                <c:pt idx="77">
                  <c:v>59.83606557377049</c:v>
                </c:pt>
              </c:numCache>
            </c:numRef>
          </c:xVal>
          <c:yVal>
            <c:numRef>
              <c:f>Plot!$B$325:$B$402</c:f>
              <c:numCache>
                <c:formatCode>General</c:formatCode>
                <c:ptCount val="78"/>
                <c:pt idx="0">
                  <c:v>100</c:v>
                </c:pt>
                <c:pt idx="1">
                  <c:v>100</c:v>
                </c:pt>
                <c:pt idx="2">
                  <c:v>100</c:v>
                </c:pt>
                <c:pt idx="3">
                  <c:v>100</c:v>
                </c:pt>
                <c:pt idx="4">
                  <c:v>100</c:v>
                </c:pt>
                <c:pt idx="5">
                  <c:v>100</c:v>
                </c:pt>
                <c:pt idx="6">
                  <c:v>100</c:v>
                </c:pt>
                <c:pt idx="7">
                  <c:v>100</c:v>
                </c:pt>
                <c:pt idx="8">
                  <c:v>99.5</c:v>
                </c:pt>
                <c:pt idx="9">
                  <c:v>99.5</c:v>
                </c:pt>
                <c:pt idx="10">
                  <c:v>99.5</c:v>
                </c:pt>
                <c:pt idx="11">
                  <c:v>99.5</c:v>
                </c:pt>
                <c:pt idx="12">
                  <c:v>99.5</c:v>
                </c:pt>
                <c:pt idx="13">
                  <c:v>99.5</c:v>
                </c:pt>
                <c:pt idx="14">
                  <c:v>99.5</c:v>
                </c:pt>
                <c:pt idx="15">
                  <c:v>99.5</c:v>
                </c:pt>
                <c:pt idx="16">
                  <c:v>99.5</c:v>
                </c:pt>
                <c:pt idx="17">
                  <c:v>99.5</c:v>
                </c:pt>
                <c:pt idx="18">
                  <c:v>99.5</c:v>
                </c:pt>
                <c:pt idx="19">
                  <c:v>99.5</c:v>
                </c:pt>
                <c:pt idx="20">
                  <c:v>99.5</c:v>
                </c:pt>
                <c:pt idx="21">
                  <c:v>99.5</c:v>
                </c:pt>
                <c:pt idx="22">
                  <c:v>99.5</c:v>
                </c:pt>
                <c:pt idx="23">
                  <c:v>99.5</c:v>
                </c:pt>
                <c:pt idx="24">
                  <c:v>99.5</c:v>
                </c:pt>
                <c:pt idx="25">
                  <c:v>99.5</c:v>
                </c:pt>
                <c:pt idx="26">
                  <c:v>99.5</c:v>
                </c:pt>
                <c:pt idx="27">
                  <c:v>99.5</c:v>
                </c:pt>
                <c:pt idx="28">
                  <c:v>99.5</c:v>
                </c:pt>
                <c:pt idx="29">
                  <c:v>99.5</c:v>
                </c:pt>
                <c:pt idx="30">
                  <c:v>99</c:v>
                </c:pt>
                <c:pt idx="31">
                  <c:v>99</c:v>
                </c:pt>
                <c:pt idx="32">
                  <c:v>99</c:v>
                </c:pt>
                <c:pt idx="33">
                  <c:v>99</c:v>
                </c:pt>
                <c:pt idx="34">
                  <c:v>98.5</c:v>
                </c:pt>
                <c:pt idx="35">
                  <c:v>98.5</c:v>
                </c:pt>
                <c:pt idx="36">
                  <c:v>98.5</c:v>
                </c:pt>
                <c:pt idx="37">
                  <c:v>98.5</c:v>
                </c:pt>
                <c:pt idx="38">
                  <c:v>97.5</c:v>
                </c:pt>
                <c:pt idx="39">
                  <c:v>97.5</c:v>
                </c:pt>
                <c:pt idx="40">
                  <c:v>96.5</c:v>
                </c:pt>
                <c:pt idx="41">
                  <c:v>96.5</c:v>
                </c:pt>
                <c:pt idx="42">
                  <c:v>96.5</c:v>
                </c:pt>
                <c:pt idx="43">
                  <c:v>96.5</c:v>
                </c:pt>
                <c:pt idx="44">
                  <c:v>96</c:v>
                </c:pt>
                <c:pt idx="45">
                  <c:v>96</c:v>
                </c:pt>
                <c:pt idx="46">
                  <c:v>95</c:v>
                </c:pt>
                <c:pt idx="47">
                  <c:v>95</c:v>
                </c:pt>
                <c:pt idx="48">
                  <c:v>94.5</c:v>
                </c:pt>
                <c:pt idx="49">
                  <c:v>94.5</c:v>
                </c:pt>
                <c:pt idx="50">
                  <c:v>94.5</c:v>
                </c:pt>
                <c:pt idx="51">
                  <c:v>94.5</c:v>
                </c:pt>
                <c:pt idx="52">
                  <c:v>93</c:v>
                </c:pt>
                <c:pt idx="53">
                  <c:v>93</c:v>
                </c:pt>
                <c:pt idx="54">
                  <c:v>93</c:v>
                </c:pt>
                <c:pt idx="55">
                  <c:v>93</c:v>
                </c:pt>
                <c:pt idx="56">
                  <c:v>92</c:v>
                </c:pt>
                <c:pt idx="57">
                  <c:v>92</c:v>
                </c:pt>
                <c:pt idx="58">
                  <c:v>91.5</c:v>
                </c:pt>
                <c:pt idx="59">
                  <c:v>91.5</c:v>
                </c:pt>
                <c:pt idx="60">
                  <c:v>91</c:v>
                </c:pt>
                <c:pt idx="61">
                  <c:v>91</c:v>
                </c:pt>
                <c:pt idx="62">
                  <c:v>91</c:v>
                </c:pt>
                <c:pt idx="63">
                  <c:v>91</c:v>
                </c:pt>
                <c:pt idx="64">
                  <c:v>89.5</c:v>
                </c:pt>
                <c:pt idx="65">
                  <c:v>89.5</c:v>
                </c:pt>
                <c:pt idx="66">
                  <c:v>89.5</c:v>
                </c:pt>
                <c:pt idx="67">
                  <c:v>89.5</c:v>
                </c:pt>
                <c:pt idx="68">
                  <c:v>89.5</c:v>
                </c:pt>
                <c:pt idx="69">
                  <c:v>89.5</c:v>
                </c:pt>
                <c:pt idx="70">
                  <c:v>86.5</c:v>
                </c:pt>
                <c:pt idx="71">
                  <c:v>86.5</c:v>
                </c:pt>
                <c:pt idx="72">
                  <c:v>83</c:v>
                </c:pt>
                <c:pt idx="73">
                  <c:v>83</c:v>
                </c:pt>
                <c:pt idx="74">
                  <c:v>83</c:v>
                </c:pt>
                <c:pt idx="75">
                  <c:v>83</c:v>
                </c:pt>
                <c:pt idx="76">
                  <c:v>83</c:v>
                </c:pt>
                <c:pt idx="77">
                  <c:v>83</c:v>
                </c:pt>
              </c:numCache>
            </c:numRef>
          </c:yVal>
          <c:smooth val="0"/>
        </c:ser>
        <c:dLbls>
          <c:showLegendKey val="0"/>
          <c:showVal val="0"/>
          <c:showCatName val="0"/>
          <c:showSerName val="0"/>
          <c:showPercent val="0"/>
          <c:showBubbleSize val="0"/>
        </c:dLbls>
        <c:axId val="830498936"/>
        <c:axId val="830499328"/>
      </c:scatterChart>
      <c:valAx>
        <c:axId val="830498936"/>
        <c:scaling>
          <c:orientation val="minMax"/>
          <c:max val="60"/>
        </c:scaling>
        <c:delete val="0"/>
        <c:axPos val="b"/>
        <c:title>
          <c:tx>
            <c:rich>
              <a:bodyPr/>
              <a:lstStyle/>
              <a:p>
                <a:pPr>
                  <a:defRPr/>
                </a:pPr>
                <a:r>
                  <a:rPr lang="en-US"/>
                  <a:t>Age in Months</a:t>
                </a:r>
              </a:p>
            </c:rich>
          </c:tx>
          <c:overlay val="0"/>
        </c:title>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30499328"/>
        <c:crosses val="autoZero"/>
        <c:crossBetween val="midCat"/>
        <c:majorUnit val="6"/>
      </c:valAx>
      <c:valAx>
        <c:axId val="830499328"/>
        <c:scaling>
          <c:orientation val="minMax"/>
          <c:max val="100"/>
          <c:min val="0"/>
        </c:scaling>
        <c:delete val="0"/>
        <c:axPos val="l"/>
        <c:majorGridlines/>
        <c:title>
          <c:tx>
            <c:rich>
              <a:bodyPr/>
              <a:lstStyle/>
              <a:p>
                <a:pPr>
                  <a:defRPr/>
                </a:pPr>
                <a:r>
                  <a:rPr lang="en-US"/>
                  <a:t>Flaking </a:t>
                </a:r>
                <a:r>
                  <a:rPr lang="en-US" baseline="0"/>
                  <a:t>Rating</a:t>
                </a:r>
                <a:endParaRPr lang="en-US"/>
              </a:p>
            </c:rich>
          </c:tx>
          <c:overlay val="0"/>
        </c:title>
        <c:numFmt formatCode="General" sourceLinked="1"/>
        <c:majorTickMark val="none"/>
        <c:minorTickMark val="none"/>
        <c:tickLblPos val="nextTo"/>
        <c:txPr>
          <a:bodyPr rot="0" vert="horz"/>
          <a:lstStyle/>
          <a:p>
            <a:pPr>
              <a:defRPr/>
            </a:pPr>
            <a:endParaRPr lang="en-US"/>
          </a:p>
        </c:txPr>
        <c:crossAx val="830498936"/>
        <c:crosses val="autoZero"/>
        <c:crossBetween val="midCat"/>
      </c:valAx>
    </c:plotArea>
    <c:legend>
      <c:legendPos val="b"/>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0.05236</cdr:x>
      <cdr:y>0.84323</cdr:y>
    </cdr:from>
    <cdr:to>
      <cdr:x>0.93817</cdr:x>
      <cdr:y>1</cdr:y>
    </cdr:to>
    <cdr:sp macro="" textlink="">
      <cdr:nvSpPr>
        <cdr:cNvPr id="2" name="Rectangle 1"/>
        <cdr:cNvSpPr/>
      </cdr:nvSpPr>
      <cdr:spPr bwMode="auto">
        <a:xfrm xmlns:a="http://schemas.openxmlformats.org/drawingml/2006/main">
          <a:off x="307045" y="3466859"/>
          <a:ext cx="5194738" cy="644557"/>
        </a:xfrm>
        <a:prstGeom xmlns:a="http://schemas.openxmlformats.org/drawingml/2006/main" prst="rect">
          <a:avLst/>
        </a:prstGeom>
        <a:solidFill xmlns:a="http://schemas.openxmlformats.org/drawingml/2006/main">
          <a:schemeClr val="bg1"/>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34969" y="0"/>
            <a:ext cx="3010323" cy="461010"/>
          </a:xfrm>
          <a:prstGeom prst="rect">
            <a:avLst/>
          </a:prstGeom>
        </p:spPr>
        <p:txBody>
          <a:bodyPr vert="horz" lIns="92382" tIns="46191" rIns="92382" bIns="46191" rtlCol="0"/>
          <a:lstStyle>
            <a:lvl1pPr algn="r">
              <a:defRPr sz="1200"/>
            </a:lvl1pPr>
          </a:lstStyle>
          <a:p>
            <a:fld id="{942D81DA-C33A-C640-9AA6-715742CA0973}" type="datetimeFigureOut">
              <a:rPr lang="en-US" smtClean="0"/>
              <a:pPr/>
              <a:t>9/24/2018</a:t>
            </a:fld>
            <a:endParaRPr lang="en-US"/>
          </a:p>
        </p:txBody>
      </p:sp>
      <p:sp>
        <p:nvSpPr>
          <p:cNvPr id="4" name="Footer Placeholder 3"/>
          <p:cNvSpPr>
            <a:spLocks noGrp="1"/>
          </p:cNvSpPr>
          <p:nvPr>
            <p:ph type="ftr" sz="quarter" idx="2"/>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34969" y="8757590"/>
            <a:ext cx="3010323" cy="461010"/>
          </a:xfrm>
          <a:prstGeom prst="rect">
            <a:avLst/>
          </a:prstGeom>
        </p:spPr>
        <p:txBody>
          <a:bodyPr vert="horz" lIns="92382" tIns="46191" rIns="92382" bIns="46191" rtlCol="0" anchor="b"/>
          <a:lstStyle>
            <a:lvl1pPr algn="r">
              <a:defRPr sz="1200"/>
            </a:lvl1pPr>
          </a:lstStyle>
          <a:p>
            <a:fld id="{FB63D7DB-47DD-944B-8104-28A75E0AFE32}" type="slidenum">
              <a:rPr lang="en-US" smtClean="0"/>
              <a:pPr/>
              <a:t>‹#›</a:t>
            </a:fld>
            <a:endParaRPr lang="en-US"/>
          </a:p>
        </p:txBody>
      </p:sp>
    </p:spTree>
    <p:extLst>
      <p:ext uri="{BB962C8B-B14F-4D97-AF65-F5344CB8AC3E}">
        <p14:creationId xmlns:p14="http://schemas.microsoft.com/office/powerpoint/2010/main" val="567425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10323" cy="461010"/>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lvl1pPr>
              <a:defRPr sz="1200"/>
            </a:lvl1pPr>
          </a:lstStyle>
          <a:p>
            <a:endParaRPr lang="en-US"/>
          </a:p>
        </p:txBody>
      </p:sp>
      <p:sp>
        <p:nvSpPr>
          <p:cNvPr id="4099" name="Rectangle 1027"/>
          <p:cNvSpPr>
            <a:spLocks noGrp="1" noChangeArrowheads="1"/>
          </p:cNvSpPr>
          <p:nvPr>
            <p:ph type="dt" idx="1"/>
          </p:nvPr>
        </p:nvSpPr>
        <p:spPr bwMode="auto">
          <a:xfrm>
            <a:off x="3936577" y="0"/>
            <a:ext cx="3010323" cy="461010"/>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lvl1pPr algn="r">
              <a:defRPr sz="1200"/>
            </a:lvl1pPr>
          </a:lstStyle>
          <a:p>
            <a:endParaRPr lang="en-US"/>
          </a:p>
        </p:txBody>
      </p:sp>
      <p:sp>
        <p:nvSpPr>
          <p:cNvPr id="4100" name="Rectangle 1028"/>
          <p:cNvSpPr>
            <a:spLocks noGrp="1" noRot="1" noChangeAspect="1" noChangeArrowheads="1" noTextEdit="1"/>
          </p:cNvSpPr>
          <p:nvPr>
            <p:ph type="sldImg" idx="2"/>
          </p:nvPr>
        </p:nvSpPr>
        <p:spPr bwMode="auto">
          <a:xfrm>
            <a:off x="708025" y="692150"/>
            <a:ext cx="5530850" cy="3457575"/>
          </a:xfrm>
          <a:prstGeom prst="rect">
            <a:avLst/>
          </a:prstGeom>
          <a:noFill/>
          <a:ln w="9525">
            <a:solidFill>
              <a:srgbClr val="000000"/>
            </a:solidFill>
            <a:miter lim="800000"/>
            <a:headEnd/>
            <a:tailEnd/>
          </a:ln>
          <a:effectLst/>
        </p:spPr>
      </p:sp>
      <p:sp>
        <p:nvSpPr>
          <p:cNvPr id="4101" name="Rectangle 1029"/>
          <p:cNvSpPr>
            <a:spLocks noGrp="1" noChangeArrowheads="1"/>
          </p:cNvSpPr>
          <p:nvPr>
            <p:ph type="body" sz="quarter" idx="3"/>
          </p:nvPr>
        </p:nvSpPr>
        <p:spPr bwMode="auto">
          <a:xfrm>
            <a:off x="926254" y="4379595"/>
            <a:ext cx="5094393" cy="4149090"/>
          </a:xfrm>
          <a:prstGeom prst="rect">
            <a:avLst/>
          </a:prstGeom>
          <a:noFill/>
          <a:ln w="9525">
            <a:noFill/>
            <a:miter lim="800000"/>
            <a:headEnd/>
            <a:tailEnd/>
          </a:ln>
        </p:spPr>
        <p:txBody>
          <a:bodyPr vert="horz" wrap="square" lIns="92382" tIns="46191" rIns="92382" bIns="4619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1030"/>
          <p:cNvSpPr>
            <a:spLocks noGrp="1" noChangeArrowheads="1"/>
          </p:cNvSpPr>
          <p:nvPr>
            <p:ph type="ftr" sz="quarter" idx="4"/>
          </p:nvPr>
        </p:nvSpPr>
        <p:spPr bwMode="auto">
          <a:xfrm>
            <a:off x="0" y="8759190"/>
            <a:ext cx="3010323" cy="461010"/>
          </a:xfrm>
          <a:prstGeom prst="rect">
            <a:avLst/>
          </a:prstGeom>
          <a:noFill/>
          <a:ln w="9525">
            <a:noFill/>
            <a:miter lim="800000"/>
            <a:headEnd/>
            <a:tailEnd/>
          </a:ln>
        </p:spPr>
        <p:txBody>
          <a:bodyPr vert="horz" wrap="square" lIns="92382" tIns="46191" rIns="92382" bIns="46191" numCol="1" anchor="b" anchorCtr="0" compatLnSpc="1">
            <a:prstTxWarp prst="textNoShape">
              <a:avLst/>
            </a:prstTxWarp>
          </a:bodyPr>
          <a:lstStyle>
            <a:lvl1pPr>
              <a:defRPr sz="1200"/>
            </a:lvl1pPr>
          </a:lstStyle>
          <a:p>
            <a:endParaRPr lang="en-US"/>
          </a:p>
        </p:txBody>
      </p:sp>
      <p:sp>
        <p:nvSpPr>
          <p:cNvPr id="4103" name="Rectangle 1031"/>
          <p:cNvSpPr>
            <a:spLocks noGrp="1" noChangeArrowheads="1"/>
          </p:cNvSpPr>
          <p:nvPr>
            <p:ph type="sldNum" sz="quarter" idx="5"/>
          </p:nvPr>
        </p:nvSpPr>
        <p:spPr bwMode="auto">
          <a:xfrm>
            <a:off x="3936577" y="8759190"/>
            <a:ext cx="3010323" cy="461010"/>
          </a:xfrm>
          <a:prstGeom prst="rect">
            <a:avLst/>
          </a:prstGeom>
          <a:noFill/>
          <a:ln w="9525">
            <a:noFill/>
            <a:miter lim="800000"/>
            <a:headEnd/>
            <a:tailEnd/>
          </a:ln>
        </p:spPr>
        <p:txBody>
          <a:bodyPr vert="horz" wrap="square" lIns="92382" tIns="46191" rIns="92382" bIns="46191" numCol="1" anchor="b" anchorCtr="0" compatLnSpc="1">
            <a:prstTxWarp prst="textNoShape">
              <a:avLst/>
            </a:prstTxWarp>
          </a:bodyPr>
          <a:lstStyle>
            <a:lvl1pPr algn="r">
              <a:defRPr sz="1200"/>
            </a:lvl1pPr>
          </a:lstStyle>
          <a:p>
            <a:fld id="{790D3DF7-73EE-3E4D-9809-02B5CBE3AF7B}" type="slidenum">
              <a:rPr lang="en-US"/>
              <a:pPr/>
              <a:t>‹#›</a:t>
            </a:fld>
            <a:endParaRPr lang="en-US"/>
          </a:p>
        </p:txBody>
      </p:sp>
    </p:spTree>
    <p:extLst>
      <p:ext uri="{BB962C8B-B14F-4D97-AF65-F5344CB8AC3E}">
        <p14:creationId xmlns:p14="http://schemas.microsoft.com/office/powerpoint/2010/main" val="255769155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1</a:t>
            </a:fld>
            <a:endParaRPr lang="en-US"/>
          </a:p>
        </p:txBody>
      </p:sp>
    </p:spTree>
    <p:extLst>
      <p:ext uri="{BB962C8B-B14F-4D97-AF65-F5344CB8AC3E}">
        <p14:creationId xmlns:p14="http://schemas.microsoft.com/office/powerpoint/2010/main" val="13121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room for improvement.</a:t>
            </a:r>
          </a:p>
        </p:txBody>
      </p:sp>
      <p:sp>
        <p:nvSpPr>
          <p:cNvPr id="4" name="Slide Number Placeholder 3"/>
          <p:cNvSpPr>
            <a:spLocks noGrp="1"/>
          </p:cNvSpPr>
          <p:nvPr>
            <p:ph type="sldNum" sz="quarter" idx="10"/>
          </p:nvPr>
        </p:nvSpPr>
        <p:spPr/>
        <p:txBody>
          <a:bodyPr/>
          <a:lstStyle/>
          <a:p>
            <a:fld id="{790D3DF7-73EE-3E4D-9809-02B5CBE3AF7B}" type="slidenum">
              <a:rPr lang="en-US" smtClean="0"/>
              <a:pPr/>
              <a:t>10</a:t>
            </a:fld>
            <a:endParaRPr lang="en-US"/>
          </a:p>
        </p:txBody>
      </p:sp>
    </p:spTree>
    <p:extLst>
      <p:ext uri="{BB962C8B-B14F-4D97-AF65-F5344CB8AC3E}">
        <p14:creationId xmlns:p14="http://schemas.microsoft.com/office/powerpoint/2010/main" val="4162638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room for improvement.</a:t>
            </a:r>
          </a:p>
        </p:txBody>
      </p:sp>
      <p:sp>
        <p:nvSpPr>
          <p:cNvPr id="4" name="Slide Number Placeholder 3"/>
          <p:cNvSpPr>
            <a:spLocks noGrp="1"/>
          </p:cNvSpPr>
          <p:nvPr>
            <p:ph type="sldNum" sz="quarter" idx="10"/>
          </p:nvPr>
        </p:nvSpPr>
        <p:spPr/>
        <p:txBody>
          <a:bodyPr/>
          <a:lstStyle/>
          <a:p>
            <a:fld id="{790D3DF7-73EE-3E4D-9809-02B5CBE3AF7B}" type="slidenum">
              <a:rPr lang="en-US" smtClean="0"/>
              <a:pPr/>
              <a:t>11</a:t>
            </a:fld>
            <a:endParaRPr lang="en-US"/>
          </a:p>
        </p:txBody>
      </p:sp>
    </p:spTree>
    <p:extLst>
      <p:ext uri="{BB962C8B-B14F-4D97-AF65-F5344CB8AC3E}">
        <p14:creationId xmlns:p14="http://schemas.microsoft.com/office/powerpoint/2010/main" val="401361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&amp; results</a:t>
            </a:r>
          </a:p>
          <a:p>
            <a:endParaRPr lang="en-US" dirty="0"/>
          </a:p>
        </p:txBody>
      </p:sp>
      <p:sp>
        <p:nvSpPr>
          <p:cNvPr id="4" name="Slide Number Placeholder 3"/>
          <p:cNvSpPr>
            <a:spLocks noGrp="1"/>
          </p:cNvSpPr>
          <p:nvPr>
            <p:ph type="sldNum" sz="quarter" idx="10"/>
          </p:nvPr>
        </p:nvSpPr>
        <p:spPr/>
        <p:txBody>
          <a:bodyPr/>
          <a:lstStyle/>
          <a:p>
            <a:fld id="{790D3DF7-73EE-3E4D-9809-02B5CBE3AF7B}" type="slidenum">
              <a:rPr lang="en-US" smtClean="0"/>
              <a:pPr/>
              <a:t>12</a:t>
            </a:fld>
            <a:endParaRPr lang="en-US"/>
          </a:p>
        </p:txBody>
      </p:sp>
    </p:spTree>
    <p:extLst>
      <p:ext uri="{BB962C8B-B14F-4D97-AF65-F5344CB8AC3E}">
        <p14:creationId xmlns:p14="http://schemas.microsoft.com/office/powerpoint/2010/main" val="3127191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13</a:t>
            </a:fld>
            <a:endParaRPr lang="en-US"/>
          </a:p>
        </p:txBody>
      </p:sp>
    </p:spTree>
    <p:extLst>
      <p:ext uri="{BB962C8B-B14F-4D97-AF65-F5344CB8AC3E}">
        <p14:creationId xmlns:p14="http://schemas.microsoft.com/office/powerpoint/2010/main" val="2084496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14</a:t>
            </a:fld>
            <a:endParaRPr lang="en-US"/>
          </a:p>
        </p:txBody>
      </p:sp>
    </p:spTree>
    <p:extLst>
      <p:ext uri="{BB962C8B-B14F-4D97-AF65-F5344CB8AC3E}">
        <p14:creationId xmlns:p14="http://schemas.microsoft.com/office/powerpoint/2010/main" val="3406164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15</a:t>
            </a:fld>
            <a:endParaRPr lang="en-US"/>
          </a:p>
        </p:txBody>
      </p:sp>
    </p:spTree>
    <p:extLst>
      <p:ext uri="{BB962C8B-B14F-4D97-AF65-F5344CB8AC3E}">
        <p14:creationId xmlns:p14="http://schemas.microsoft.com/office/powerpoint/2010/main" val="2113923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16</a:t>
            </a:fld>
            <a:endParaRPr lang="en-US"/>
          </a:p>
        </p:txBody>
      </p:sp>
    </p:spTree>
    <p:extLst>
      <p:ext uri="{BB962C8B-B14F-4D97-AF65-F5344CB8AC3E}">
        <p14:creationId xmlns:p14="http://schemas.microsoft.com/office/powerpoint/2010/main" val="3736998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17</a:t>
            </a:fld>
            <a:endParaRPr lang="en-US"/>
          </a:p>
        </p:txBody>
      </p:sp>
    </p:spTree>
    <p:extLst>
      <p:ext uri="{BB962C8B-B14F-4D97-AF65-F5344CB8AC3E}">
        <p14:creationId xmlns:p14="http://schemas.microsoft.com/office/powerpoint/2010/main" val="2439773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18</a:t>
            </a:fld>
            <a:endParaRPr lang="en-US"/>
          </a:p>
        </p:txBody>
      </p:sp>
    </p:spTree>
    <p:extLst>
      <p:ext uri="{BB962C8B-B14F-4D97-AF65-F5344CB8AC3E}">
        <p14:creationId xmlns:p14="http://schemas.microsoft.com/office/powerpoint/2010/main" val="3574293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19</a:t>
            </a:fld>
            <a:endParaRPr lang="en-US"/>
          </a:p>
        </p:txBody>
      </p:sp>
    </p:spTree>
    <p:extLst>
      <p:ext uri="{BB962C8B-B14F-4D97-AF65-F5344CB8AC3E}">
        <p14:creationId xmlns:p14="http://schemas.microsoft.com/office/powerpoint/2010/main" val="317435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2</a:t>
            </a:fld>
            <a:endParaRPr lang="en-US"/>
          </a:p>
        </p:txBody>
      </p:sp>
    </p:spTree>
    <p:extLst>
      <p:ext uri="{BB962C8B-B14F-4D97-AF65-F5344CB8AC3E}">
        <p14:creationId xmlns:p14="http://schemas.microsoft.com/office/powerpoint/2010/main" val="3904865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20</a:t>
            </a:fld>
            <a:endParaRPr lang="en-US"/>
          </a:p>
        </p:txBody>
      </p:sp>
    </p:spTree>
    <p:extLst>
      <p:ext uri="{BB962C8B-B14F-4D97-AF65-F5344CB8AC3E}">
        <p14:creationId xmlns:p14="http://schemas.microsoft.com/office/powerpoint/2010/main" val="1511257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21</a:t>
            </a:fld>
            <a:endParaRPr lang="en-US"/>
          </a:p>
        </p:txBody>
      </p:sp>
    </p:spTree>
    <p:extLst>
      <p:ext uri="{BB962C8B-B14F-4D97-AF65-F5344CB8AC3E}">
        <p14:creationId xmlns:p14="http://schemas.microsoft.com/office/powerpoint/2010/main" val="1729855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22</a:t>
            </a:fld>
            <a:endParaRPr lang="en-US"/>
          </a:p>
        </p:txBody>
      </p:sp>
    </p:spTree>
    <p:extLst>
      <p:ext uri="{BB962C8B-B14F-4D97-AF65-F5344CB8AC3E}">
        <p14:creationId xmlns:p14="http://schemas.microsoft.com/office/powerpoint/2010/main" val="3568594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23</a:t>
            </a:fld>
            <a:endParaRPr lang="en-US"/>
          </a:p>
        </p:txBody>
      </p:sp>
    </p:spTree>
    <p:extLst>
      <p:ext uri="{BB962C8B-B14F-4D97-AF65-F5344CB8AC3E}">
        <p14:creationId xmlns:p14="http://schemas.microsoft.com/office/powerpoint/2010/main" val="2683642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24</a:t>
            </a:fld>
            <a:endParaRPr lang="en-US"/>
          </a:p>
        </p:txBody>
      </p:sp>
    </p:spTree>
    <p:extLst>
      <p:ext uri="{BB962C8B-B14F-4D97-AF65-F5344CB8AC3E}">
        <p14:creationId xmlns:p14="http://schemas.microsoft.com/office/powerpoint/2010/main" val="55548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7C4DF0E-9270-42FB-AC67-47DDBF4F47FE}" type="slidenum">
              <a:rPr lang="en-US"/>
              <a:pPr/>
              <a:t>3</a:t>
            </a:fld>
            <a:endParaRPr lang="en-US"/>
          </a:p>
        </p:txBody>
      </p:sp>
      <p:sp>
        <p:nvSpPr>
          <p:cNvPr id="95235" name="Rectangle 2"/>
          <p:cNvSpPr>
            <a:spLocks noGrp="1" noRot="1" noChangeAspect="1" noChangeArrowheads="1" noTextEdit="1"/>
          </p:cNvSpPr>
          <p:nvPr>
            <p:ph type="sldImg"/>
          </p:nvPr>
        </p:nvSpPr>
        <p:spPr>
          <a:xfrm>
            <a:off x="711200" y="695325"/>
            <a:ext cx="5526088" cy="3454400"/>
          </a:xfrm>
          <a:ln/>
        </p:spPr>
      </p:sp>
      <p:sp>
        <p:nvSpPr>
          <p:cNvPr id="95236" name="Rectangle 3"/>
          <p:cNvSpPr>
            <a:spLocks noGrp="1" noChangeArrowheads="1"/>
          </p:cNvSpPr>
          <p:nvPr>
            <p:ph type="body" idx="1"/>
          </p:nvPr>
        </p:nvSpPr>
        <p:spPr>
          <a:xfrm>
            <a:off x="926255" y="4379596"/>
            <a:ext cx="5094393" cy="4149090"/>
          </a:xfrm>
          <a:noFill/>
          <a:ln/>
        </p:spPr>
        <p:txBody>
          <a:bodyPr/>
          <a:lstStyle/>
          <a:p>
            <a:pPr defTabSz="923818">
              <a:defRPr/>
            </a:pPr>
            <a:endParaRPr lang="en-US" dirty="0" smtClean="0"/>
          </a:p>
        </p:txBody>
      </p:sp>
    </p:spTree>
    <p:extLst>
      <p:ext uri="{BB962C8B-B14F-4D97-AF65-F5344CB8AC3E}">
        <p14:creationId xmlns:p14="http://schemas.microsoft.com/office/powerpoint/2010/main" val="243483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7C4DF0E-9270-42FB-AC67-47DDBF4F47FE}" type="slidenum">
              <a:rPr lang="en-US"/>
              <a:pPr/>
              <a:t>4</a:t>
            </a:fld>
            <a:endParaRPr lang="en-US"/>
          </a:p>
        </p:txBody>
      </p:sp>
      <p:sp>
        <p:nvSpPr>
          <p:cNvPr id="95235" name="Rectangle 2"/>
          <p:cNvSpPr>
            <a:spLocks noGrp="1" noRot="1" noChangeAspect="1" noChangeArrowheads="1" noTextEdit="1"/>
          </p:cNvSpPr>
          <p:nvPr>
            <p:ph type="sldImg"/>
          </p:nvPr>
        </p:nvSpPr>
        <p:spPr>
          <a:xfrm>
            <a:off x="711200" y="695325"/>
            <a:ext cx="5526088" cy="3454400"/>
          </a:xfrm>
          <a:ln/>
        </p:spPr>
      </p:sp>
      <p:sp>
        <p:nvSpPr>
          <p:cNvPr id="95236" name="Rectangle 3"/>
          <p:cNvSpPr>
            <a:spLocks noGrp="1" noChangeArrowheads="1"/>
          </p:cNvSpPr>
          <p:nvPr>
            <p:ph type="body" idx="1"/>
          </p:nvPr>
        </p:nvSpPr>
        <p:spPr>
          <a:xfrm>
            <a:off x="926255" y="4379596"/>
            <a:ext cx="5094393" cy="4149090"/>
          </a:xfrm>
          <a:noFill/>
          <a:ln/>
        </p:spPr>
        <p:txBody>
          <a:bodyPr/>
          <a:lstStyle/>
          <a:p>
            <a:pPr defTabSz="923818">
              <a:defRPr/>
            </a:pPr>
            <a:endParaRPr lang="en-US" dirty="0" smtClean="0"/>
          </a:p>
        </p:txBody>
      </p:sp>
    </p:spTree>
    <p:extLst>
      <p:ext uri="{BB962C8B-B14F-4D97-AF65-F5344CB8AC3E}">
        <p14:creationId xmlns:p14="http://schemas.microsoft.com/office/powerpoint/2010/main" val="53207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5</a:t>
            </a:fld>
            <a:endParaRPr lang="en-US"/>
          </a:p>
        </p:txBody>
      </p:sp>
    </p:spTree>
    <p:extLst>
      <p:ext uri="{BB962C8B-B14F-4D97-AF65-F5344CB8AC3E}">
        <p14:creationId xmlns:p14="http://schemas.microsoft.com/office/powerpoint/2010/main" val="378753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6</a:t>
            </a:fld>
            <a:endParaRPr lang="en-US"/>
          </a:p>
        </p:txBody>
      </p:sp>
    </p:spTree>
    <p:extLst>
      <p:ext uri="{BB962C8B-B14F-4D97-AF65-F5344CB8AC3E}">
        <p14:creationId xmlns:p14="http://schemas.microsoft.com/office/powerpoint/2010/main" val="140883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7</a:t>
            </a:fld>
            <a:endParaRPr lang="en-US"/>
          </a:p>
        </p:txBody>
      </p:sp>
    </p:spTree>
    <p:extLst>
      <p:ext uri="{BB962C8B-B14F-4D97-AF65-F5344CB8AC3E}">
        <p14:creationId xmlns:p14="http://schemas.microsoft.com/office/powerpoint/2010/main" val="159797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8</a:t>
            </a:fld>
            <a:endParaRPr lang="en-US"/>
          </a:p>
        </p:txBody>
      </p:sp>
    </p:spTree>
    <p:extLst>
      <p:ext uri="{BB962C8B-B14F-4D97-AF65-F5344CB8AC3E}">
        <p14:creationId xmlns:p14="http://schemas.microsoft.com/office/powerpoint/2010/main" val="414830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0D3DF7-73EE-3E4D-9809-02B5CBE3AF7B}" type="slidenum">
              <a:rPr lang="en-US" smtClean="0"/>
              <a:pPr/>
              <a:t>9</a:t>
            </a:fld>
            <a:endParaRPr lang="en-US"/>
          </a:p>
        </p:txBody>
      </p:sp>
    </p:spTree>
    <p:extLst>
      <p:ext uri="{BB962C8B-B14F-4D97-AF65-F5344CB8AC3E}">
        <p14:creationId xmlns:p14="http://schemas.microsoft.com/office/powerpoint/2010/main" val="204450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ver page">
    <p:spTree>
      <p:nvGrpSpPr>
        <p:cNvPr id="1" name=""/>
        <p:cNvGrpSpPr/>
        <p:nvPr/>
      </p:nvGrpSpPr>
      <p:grpSpPr>
        <a:xfrm>
          <a:off x="0" y="0"/>
          <a:ext cx="0" cy="0"/>
          <a:chOff x="0" y="0"/>
          <a:chExt cx="0" cy="0"/>
        </a:xfrm>
      </p:grpSpPr>
      <p:pic>
        <p:nvPicPr>
          <p:cNvPr id="8" name="Picture 7" descr="Dow logo 300 1.6.jpg"/>
          <p:cNvPicPr>
            <a:picLocks noChangeAspect="1"/>
          </p:cNvPicPr>
          <p:nvPr userDrawn="1"/>
        </p:nvPicPr>
        <p:blipFill>
          <a:blip r:embed="rId2" cstate="screen"/>
          <a:stretch>
            <a:fillRect/>
          </a:stretch>
        </p:blipFill>
        <p:spPr>
          <a:xfrm>
            <a:off x="341418" y="241342"/>
            <a:ext cx="1463040" cy="484632"/>
          </a:xfrm>
          <a:prstGeom prst="rect">
            <a:avLst/>
          </a:prstGeom>
        </p:spPr>
      </p:pic>
      <p:sp>
        <p:nvSpPr>
          <p:cNvPr id="11" name="Rectangle 10"/>
          <p:cNvSpPr/>
          <p:nvPr userDrawn="1"/>
        </p:nvSpPr>
        <p:spPr>
          <a:xfrm>
            <a:off x="-881" y="1703110"/>
            <a:ext cx="342030" cy="1546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9" name="Rectangle 8"/>
          <p:cNvSpPr/>
          <p:nvPr userDrawn="1"/>
        </p:nvSpPr>
        <p:spPr>
          <a:xfrm>
            <a:off x="7850188" y="5276850"/>
            <a:ext cx="922337" cy="271463"/>
          </a:xfrm>
          <a:prstGeom prst="rect">
            <a:avLst/>
          </a:prstGeom>
        </p:spPr>
        <p:txBody>
          <a:bodyPr wrap="none">
            <a:spAutoFit/>
          </a:bodyPr>
          <a:lstStyle/>
          <a:p>
            <a:pPr eaLnBrk="0" hangingPunct="0">
              <a:lnSpc>
                <a:spcPct val="80000"/>
              </a:lnSpc>
              <a:defRPr/>
            </a:pPr>
            <a:r>
              <a:rPr lang="en-US" sz="1400" dirty="0">
                <a:solidFill>
                  <a:schemeClr val="bg2"/>
                </a:solidFill>
              </a:rPr>
              <a:t>Dow.com</a:t>
            </a:r>
          </a:p>
        </p:txBody>
      </p:sp>
      <p:sp>
        <p:nvSpPr>
          <p:cNvPr id="13" name="Rectangle 2"/>
          <p:cNvSpPr>
            <a:spLocks noGrp="1" noChangeArrowheads="1"/>
          </p:cNvSpPr>
          <p:nvPr>
            <p:ph type="ctrTitle" hasCustomPrompt="1"/>
          </p:nvPr>
        </p:nvSpPr>
        <p:spPr>
          <a:xfrm>
            <a:off x="457199" y="3594101"/>
            <a:ext cx="8232775" cy="914400"/>
          </a:xfrm>
        </p:spPr>
        <p:txBody>
          <a:bodyPr/>
          <a:lstStyle>
            <a:lvl1pPr>
              <a:lnSpc>
                <a:spcPct val="80000"/>
              </a:lnSpc>
              <a:defRPr sz="5400"/>
            </a:lvl1pPr>
          </a:lstStyle>
          <a:p>
            <a:r>
              <a:rPr lang="en-US" dirty="0" smtClean="0"/>
              <a:t>Insert Cover Title</a:t>
            </a:r>
            <a:endParaRPr lang="en-US" dirty="0"/>
          </a:p>
        </p:txBody>
      </p:sp>
      <p:sp>
        <p:nvSpPr>
          <p:cNvPr id="14" name="Rectangle 3"/>
          <p:cNvSpPr>
            <a:spLocks noGrp="1" noChangeArrowheads="1"/>
          </p:cNvSpPr>
          <p:nvPr>
            <p:ph type="subTitle" idx="1" hasCustomPrompt="1"/>
          </p:nvPr>
        </p:nvSpPr>
        <p:spPr>
          <a:xfrm>
            <a:off x="457199" y="4508501"/>
            <a:ext cx="8232775" cy="749299"/>
          </a:xfrm>
        </p:spPr>
        <p:txBody>
          <a:bodyPr anchor="t" anchorCtr="0"/>
          <a:lstStyle>
            <a:lvl1pPr>
              <a:lnSpc>
                <a:spcPct val="95000"/>
              </a:lnSpc>
              <a:spcBef>
                <a:spcPts val="0"/>
              </a:spcBef>
              <a:defRPr sz="2000"/>
            </a:lvl1pPr>
          </a:lstStyle>
          <a:p>
            <a:r>
              <a:rPr lang="en-US" dirty="0" smtClean="0"/>
              <a:t>Insert subtitle</a:t>
            </a:r>
            <a:endParaRPr lang="en-US" dirty="0"/>
          </a:p>
        </p:txBody>
      </p:sp>
      <p:pic>
        <p:nvPicPr>
          <p:cNvPr id="12" name="Picture 11" descr="Cover Ar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335" y="1617674"/>
            <a:ext cx="6807198" cy="197467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stacked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411269"/>
            <a:ext cx="8239125" cy="841214"/>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
        <p:nvSpPr>
          <p:cNvPr id="8" name="Text Placeholder 7"/>
          <p:cNvSpPr>
            <a:spLocks noGrp="1"/>
          </p:cNvSpPr>
          <p:nvPr>
            <p:ph type="body" sz="quarter" idx="13" hasCustomPrompt="1"/>
          </p:nvPr>
        </p:nvSpPr>
        <p:spPr>
          <a:xfrm>
            <a:off x="439296" y="1297420"/>
            <a:ext cx="2540215" cy="347518"/>
          </a:xfrm>
          <a:solidFill>
            <a:srgbClr val="E82034"/>
          </a:solidFill>
        </p:spPr>
        <p:txBody>
          <a:bodyPr lIns="91440" rIns="91440" anchor="ctr" anchorCtr="0"/>
          <a:lstStyle>
            <a:lvl1pPr>
              <a:defRPr sz="1000" b="1" cap="all">
                <a:solidFill>
                  <a:schemeClr val="bg1"/>
                </a:solidFill>
              </a:defRPr>
            </a:lvl1pPr>
          </a:lstStyle>
          <a:p>
            <a:pPr lvl="0"/>
            <a:r>
              <a:rPr lang="en-US" dirty="0" smtClean="0"/>
              <a:t>CLICK TO EDIT TITLE</a:t>
            </a:r>
            <a:endParaRPr lang="en-US" dirty="0"/>
          </a:p>
        </p:txBody>
      </p:sp>
      <p:sp>
        <p:nvSpPr>
          <p:cNvPr id="10" name="Text Placeholder 7"/>
          <p:cNvSpPr>
            <a:spLocks noGrp="1"/>
          </p:cNvSpPr>
          <p:nvPr>
            <p:ph type="body" sz="quarter" idx="15" hasCustomPrompt="1"/>
          </p:nvPr>
        </p:nvSpPr>
        <p:spPr>
          <a:xfrm>
            <a:off x="439296" y="1665819"/>
            <a:ext cx="2540215" cy="347518"/>
          </a:xfrm>
          <a:solidFill>
            <a:srgbClr val="E82034"/>
          </a:solidFill>
        </p:spPr>
        <p:txBody>
          <a:bodyPr lIns="91440" rIns="91440" anchor="ctr" anchorCtr="0"/>
          <a:lstStyle>
            <a:lvl1pPr>
              <a:defRPr sz="1000" b="1" cap="all">
                <a:solidFill>
                  <a:schemeClr val="bg1"/>
                </a:solidFill>
              </a:defRPr>
            </a:lvl1pPr>
          </a:lstStyle>
          <a:p>
            <a:pPr lvl="0"/>
            <a:r>
              <a:rPr lang="en-US" dirty="0" smtClean="0"/>
              <a:t>CLICK TO EDIT TITLE</a:t>
            </a:r>
            <a:endParaRPr lang="en-US" dirty="0"/>
          </a:p>
        </p:txBody>
      </p:sp>
      <p:sp>
        <p:nvSpPr>
          <p:cNvPr id="11" name="Content Placeholder 2"/>
          <p:cNvSpPr>
            <a:spLocks noGrp="1"/>
          </p:cNvSpPr>
          <p:nvPr>
            <p:ph idx="16" hasCustomPrompt="1"/>
          </p:nvPr>
        </p:nvSpPr>
        <p:spPr>
          <a:xfrm>
            <a:off x="3380829" y="1301749"/>
            <a:ext cx="5311420" cy="3813285"/>
          </a:xfrm>
        </p:spPr>
        <p:txBody>
          <a:bodyPr/>
          <a:lstStyle>
            <a:lvl1pPr>
              <a:defRPr sz="1400"/>
            </a:lvl1pPr>
            <a:lvl2pPr marL="150813" indent="-114300">
              <a:defRPr sz="1300"/>
            </a:lvl2pPr>
            <a:lvl3pPr marL="339725" indent="-152400">
              <a:defRPr sz="1200"/>
            </a:lvl3pPr>
            <a:lvl4pPr marL="484188" indent="-109538">
              <a:defRPr sz="1100"/>
            </a:lvl4pPr>
            <a:lvl5pPr marL="649288" indent="-130175">
              <a:defRPr sz="10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7"/>
          <p:cNvSpPr>
            <a:spLocks noGrp="1"/>
          </p:cNvSpPr>
          <p:nvPr>
            <p:ph type="body" sz="quarter" idx="17" hasCustomPrompt="1"/>
          </p:nvPr>
        </p:nvSpPr>
        <p:spPr>
          <a:xfrm>
            <a:off x="439296" y="2034120"/>
            <a:ext cx="2540215" cy="347518"/>
          </a:xfrm>
          <a:solidFill>
            <a:srgbClr val="E82034"/>
          </a:solidFill>
        </p:spPr>
        <p:txBody>
          <a:bodyPr lIns="91440" rIns="91440" anchor="ctr" anchorCtr="0"/>
          <a:lstStyle>
            <a:lvl1pPr>
              <a:defRPr sz="1000" b="1" cap="all">
                <a:solidFill>
                  <a:schemeClr val="bg1"/>
                </a:solidFill>
              </a:defRPr>
            </a:lvl1pPr>
          </a:lstStyle>
          <a:p>
            <a:pPr lvl="0"/>
            <a:r>
              <a:rPr lang="en-US" dirty="0" smtClean="0"/>
              <a:t>CLICK TO EDIT TITLE</a:t>
            </a:r>
            <a:endParaRPr lang="en-US" dirty="0"/>
          </a:p>
        </p:txBody>
      </p:sp>
      <p:sp>
        <p:nvSpPr>
          <p:cNvPr id="20" name="Text Placeholder 7"/>
          <p:cNvSpPr>
            <a:spLocks noGrp="1"/>
          </p:cNvSpPr>
          <p:nvPr>
            <p:ph type="body" sz="quarter" idx="18" hasCustomPrompt="1"/>
          </p:nvPr>
        </p:nvSpPr>
        <p:spPr>
          <a:xfrm>
            <a:off x="439296" y="2404533"/>
            <a:ext cx="2540215" cy="347518"/>
          </a:xfrm>
          <a:solidFill>
            <a:srgbClr val="E82034"/>
          </a:solidFill>
          <a:ln>
            <a:noFill/>
          </a:ln>
        </p:spPr>
        <p:txBody>
          <a:bodyPr lIns="91440" rIns="91440" anchor="ctr" anchorCtr="0"/>
          <a:lstStyle>
            <a:lvl1pPr>
              <a:defRPr sz="1000" b="1" cap="all">
                <a:solidFill>
                  <a:schemeClr val="bg1"/>
                </a:solidFill>
              </a:defRPr>
            </a:lvl1pPr>
          </a:lstStyle>
          <a:p>
            <a:pPr lvl="0"/>
            <a:r>
              <a:rPr lang="en-US" dirty="0" smtClean="0"/>
              <a:t>CLICK TO EDIT TITLE</a:t>
            </a:r>
            <a:endParaRPr lang="en-US" dirty="0"/>
          </a:p>
        </p:txBody>
      </p:sp>
      <p:sp>
        <p:nvSpPr>
          <p:cNvPr id="21" name="Text Placeholder 7"/>
          <p:cNvSpPr>
            <a:spLocks noGrp="1"/>
          </p:cNvSpPr>
          <p:nvPr>
            <p:ph type="body" sz="quarter" idx="19" hasCustomPrompt="1"/>
          </p:nvPr>
        </p:nvSpPr>
        <p:spPr>
          <a:xfrm>
            <a:off x="439296" y="2772834"/>
            <a:ext cx="2540215" cy="347518"/>
          </a:xfrm>
          <a:solidFill>
            <a:srgbClr val="E82034"/>
          </a:solidFill>
        </p:spPr>
        <p:txBody>
          <a:bodyPr lIns="91440" rIns="91440" anchor="ctr" anchorCtr="0"/>
          <a:lstStyle>
            <a:lvl1pPr>
              <a:defRPr sz="1000" b="1" cap="all">
                <a:solidFill>
                  <a:schemeClr val="bg1"/>
                </a:solidFill>
              </a:defRPr>
            </a:lvl1pPr>
          </a:lstStyle>
          <a:p>
            <a:pPr lvl="0"/>
            <a:r>
              <a:rPr lang="en-US" dirty="0" smtClean="0"/>
              <a:t>CLICK TO EDIT TITLE</a:t>
            </a:r>
            <a:endParaRPr lang="en-US" dirty="0"/>
          </a:p>
        </p:txBody>
      </p:sp>
      <p:sp>
        <p:nvSpPr>
          <p:cNvPr id="22" name="Text Placeholder 7"/>
          <p:cNvSpPr>
            <a:spLocks noGrp="1"/>
          </p:cNvSpPr>
          <p:nvPr>
            <p:ph type="body" sz="quarter" idx="20" hasCustomPrompt="1"/>
          </p:nvPr>
        </p:nvSpPr>
        <p:spPr>
          <a:xfrm>
            <a:off x="439296" y="3141233"/>
            <a:ext cx="2540215" cy="347518"/>
          </a:xfrm>
          <a:solidFill>
            <a:srgbClr val="E82034"/>
          </a:solidFill>
        </p:spPr>
        <p:txBody>
          <a:bodyPr lIns="91440" rIns="91440" anchor="ctr" anchorCtr="0"/>
          <a:lstStyle>
            <a:lvl1pPr>
              <a:defRPr sz="1000" b="1" cap="all">
                <a:solidFill>
                  <a:schemeClr val="bg1"/>
                </a:solidFill>
              </a:defRPr>
            </a:lvl1pPr>
          </a:lstStyle>
          <a:p>
            <a:pPr lvl="0"/>
            <a:r>
              <a:rPr lang="en-US" dirty="0" smtClean="0"/>
              <a:t>CLICK TO EDIT TITLE</a:t>
            </a:r>
            <a:endParaRPr lang="en-US" dirty="0"/>
          </a:p>
        </p:txBody>
      </p:sp>
      <p:sp>
        <p:nvSpPr>
          <p:cNvPr id="23" name="Text Placeholder 7"/>
          <p:cNvSpPr>
            <a:spLocks noGrp="1"/>
          </p:cNvSpPr>
          <p:nvPr>
            <p:ph type="body" sz="quarter" idx="21" hasCustomPrompt="1"/>
          </p:nvPr>
        </p:nvSpPr>
        <p:spPr>
          <a:xfrm>
            <a:off x="439296" y="3509534"/>
            <a:ext cx="2540215" cy="347518"/>
          </a:xfrm>
          <a:solidFill>
            <a:srgbClr val="E82034"/>
          </a:solidFill>
        </p:spPr>
        <p:txBody>
          <a:bodyPr lIns="91440" rIns="91440" anchor="ctr" anchorCtr="0"/>
          <a:lstStyle>
            <a:lvl1pPr>
              <a:defRPr sz="1000" b="1" cap="all">
                <a:solidFill>
                  <a:schemeClr val="bg1"/>
                </a:solidFill>
              </a:defRPr>
            </a:lvl1pPr>
          </a:lstStyle>
          <a:p>
            <a:pPr lvl="0"/>
            <a:r>
              <a:rPr lang="en-US" dirty="0" smtClean="0"/>
              <a:t>CLICK TO EDIT TITLE</a:t>
            </a:r>
            <a:endParaRPr lang="en-US" dirty="0"/>
          </a:p>
        </p:txBody>
      </p:sp>
      <p:sp>
        <p:nvSpPr>
          <p:cNvPr id="24" name="Text Placeholder 7"/>
          <p:cNvSpPr>
            <a:spLocks noGrp="1"/>
          </p:cNvSpPr>
          <p:nvPr>
            <p:ph type="body" sz="quarter" idx="22" hasCustomPrompt="1"/>
          </p:nvPr>
        </p:nvSpPr>
        <p:spPr>
          <a:xfrm>
            <a:off x="439296" y="3879947"/>
            <a:ext cx="2540215" cy="347518"/>
          </a:xfrm>
          <a:solidFill>
            <a:srgbClr val="E82034"/>
          </a:solidFill>
          <a:ln>
            <a:noFill/>
          </a:ln>
        </p:spPr>
        <p:txBody>
          <a:bodyPr lIns="91440" rIns="91440" anchor="ctr" anchorCtr="0"/>
          <a:lstStyle>
            <a:lvl1pPr>
              <a:defRPr sz="1000" b="1" cap="all">
                <a:solidFill>
                  <a:schemeClr val="bg1"/>
                </a:solidFill>
              </a:defRPr>
            </a:lvl1pPr>
          </a:lstStyle>
          <a:p>
            <a:pPr lvl="0"/>
            <a:r>
              <a:rPr lang="en-US" dirty="0" smtClean="0"/>
              <a:t>CLICK TO EDIT TITLE</a:t>
            </a:r>
            <a:endParaRPr lang="en-US" dirty="0"/>
          </a:p>
        </p:txBody>
      </p:sp>
      <p:sp>
        <p:nvSpPr>
          <p:cNvPr id="25" name="Text Placeholder 7"/>
          <p:cNvSpPr>
            <a:spLocks noGrp="1"/>
          </p:cNvSpPr>
          <p:nvPr>
            <p:ph type="body" sz="quarter" idx="23" hasCustomPrompt="1"/>
          </p:nvPr>
        </p:nvSpPr>
        <p:spPr>
          <a:xfrm>
            <a:off x="439296" y="4252386"/>
            <a:ext cx="2540215" cy="347518"/>
          </a:xfrm>
          <a:solidFill>
            <a:srgbClr val="E82034"/>
          </a:solidFill>
          <a:ln>
            <a:noFill/>
          </a:ln>
        </p:spPr>
        <p:txBody>
          <a:bodyPr lIns="91440" rIns="91440" anchor="ctr" anchorCtr="0"/>
          <a:lstStyle>
            <a:lvl1pPr>
              <a:defRPr sz="1000" b="1" cap="all">
                <a:solidFill>
                  <a:schemeClr val="bg1"/>
                </a:solidFill>
              </a:defRPr>
            </a:lvl1pPr>
          </a:lstStyle>
          <a:p>
            <a:pPr lvl="0"/>
            <a:r>
              <a:rPr lang="en-US" dirty="0" smtClean="0"/>
              <a:t>CLICK TO EDIT TITLE</a:t>
            </a:r>
            <a:endParaRPr lang="en-US" dirty="0"/>
          </a:p>
        </p:txBody>
      </p:sp>
      <p:sp>
        <p:nvSpPr>
          <p:cNvPr id="26" name="Text Placeholder 7"/>
          <p:cNvSpPr>
            <a:spLocks noGrp="1"/>
          </p:cNvSpPr>
          <p:nvPr>
            <p:ph type="body" sz="quarter" idx="24" hasCustomPrompt="1"/>
          </p:nvPr>
        </p:nvSpPr>
        <p:spPr>
          <a:xfrm>
            <a:off x="439296" y="4621215"/>
            <a:ext cx="2540215" cy="347518"/>
          </a:xfrm>
          <a:solidFill>
            <a:srgbClr val="E82034"/>
          </a:solidFill>
          <a:ln>
            <a:noFill/>
          </a:ln>
        </p:spPr>
        <p:txBody>
          <a:bodyPr lIns="91440" rIns="91440" anchor="ctr" anchorCtr="0"/>
          <a:lstStyle>
            <a:lvl1pPr>
              <a:defRPr sz="1000" b="1" cap="all">
                <a:solidFill>
                  <a:schemeClr val="bg1"/>
                </a:solidFill>
              </a:defRPr>
            </a:lvl1pPr>
          </a:lstStyle>
          <a:p>
            <a:pPr lvl="0"/>
            <a:r>
              <a:rPr lang="en-US" dirty="0" smtClean="0"/>
              <a:t>CLICK TO EDIT TITLE</a:t>
            </a:r>
            <a:endParaRPr lang="en-US" dirty="0"/>
          </a:p>
        </p:txBody>
      </p:sp>
    </p:spTree>
  </p:cSld>
  <p:clrMapOvr>
    <a:masterClrMapping/>
  </p:clrMapOvr>
  <p:timing>
    <p:tnLst>
      <p:par>
        <p:cTn id="1" dur="indefinite" restart="never" nodeType="tmRoot"/>
      </p:par>
    </p:tn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411654"/>
            <a:ext cx="8239125" cy="812606"/>
          </a:xfrm>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518513" y="1695737"/>
            <a:ext cx="2368549" cy="1439849"/>
          </a:xfrm>
        </p:spPr>
        <p:txBody>
          <a:bodyPr/>
          <a:lstStyle>
            <a:lvl1pPr>
              <a:defRPr sz="1400"/>
            </a:lvl1pPr>
            <a:lvl2pPr marL="150813" indent="-114300">
              <a:defRPr sz="1300"/>
            </a:lvl2pPr>
            <a:lvl3pPr marL="339725" indent="-152400">
              <a:defRPr sz="1200"/>
            </a:lvl3pPr>
            <a:lvl4pPr marL="484188" indent="-109538">
              <a:defRPr sz="1100"/>
            </a:lvl4pPr>
            <a:lvl5pPr marL="649288" indent="-130175">
              <a:defRPr sz="10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
        <p:nvSpPr>
          <p:cNvPr id="8" name="Text Placeholder 7"/>
          <p:cNvSpPr>
            <a:spLocks noGrp="1"/>
          </p:cNvSpPr>
          <p:nvPr>
            <p:ph type="body" sz="quarter" idx="13" hasCustomPrompt="1"/>
          </p:nvPr>
        </p:nvSpPr>
        <p:spPr>
          <a:xfrm>
            <a:off x="421778" y="1297420"/>
            <a:ext cx="2540215" cy="347518"/>
          </a:xfrm>
          <a:solidFill>
            <a:srgbClr val="E82034"/>
          </a:solidFill>
        </p:spPr>
        <p:txBody>
          <a:bodyPr lIns="91440" rIns="91440" anchor="ctr" anchorCtr="0"/>
          <a:lstStyle>
            <a:lvl1pPr>
              <a:defRPr sz="1000" b="1" cap="all">
                <a:solidFill>
                  <a:schemeClr val="bg1"/>
                </a:solidFill>
              </a:defRPr>
            </a:lvl1pPr>
          </a:lstStyle>
          <a:p>
            <a:pPr lvl="0"/>
            <a:r>
              <a:rPr lang="en-US" dirty="0" smtClean="0"/>
              <a:t>CLICK TO EDIT TITLE</a:t>
            </a:r>
            <a:endParaRPr lang="en-US" dirty="0"/>
          </a:p>
        </p:txBody>
      </p:sp>
      <p:sp>
        <p:nvSpPr>
          <p:cNvPr id="9" name="Content Placeholder 2"/>
          <p:cNvSpPr>
            <a:spLocks noGrp="1"/>
          </p:cNvSpPr>
          <p:nvPr>
            <p:ph idx="14" hasCustomPrompt="1"/>
          </p:nvPr>
        </p:nvSpPr>
        <p:spPr>
          <a:xfrm>
            <a:off x="518513" y="3644000"/>
            <a:ext cx="2368549" cy="1444755"/>
          </a:xfrm>
        </p:spPr>
        <p:txBody>
          <a:bodyPr/>
          <a:lstStyle>
            <a:lvl1pPr>
              <a:defRPr sz="1400"/>
            </a:lvl1pPr>
            <a:lvl2pPr marL="150813" indent="-114300">
              <a:defRPr sz="1300"/>
            </a:lvl2pPr>
            <a:lvl3pPr marL="339725" indent="-152400">
              <a:defRPr sz="1200"/>
            </a:lvl3pPr>
            <a:lvl4pPr marL="484188" indent="-109538">
              <a:defRPr sz="1100"/>
            </a:lvl4pPr>
            <a:lvl5pPr marL="649288" indent="-130175">
              <a:defRPr sz="10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7"/>
          <p:cNvSpPr>
            <a:spLocks noGrp="1"/>
          </p:cNvSpPr>
          <p:nvPr>
            <p:ph type="body" sz="quarter" idx="15" hasCustomPrompt="1"/>
          </p:nvPr>
        </p:nvSpPr>
        <p:spPr>
          <a:xfrm>
            <a:off x="421778" y="3245683"/>
            <a:ext cx="2540215" cy="347518"/>
          </a:xfrm>
          <a:solidFill>
            <a:srgbClr val="E82034"/>
          </a:solidFill>
        </p:spPr>
        <p:txBody>
          <a:bodyPr lIns="91440" rIns="91440" anchor="ctr" anchorCtr="0"/>
          <a:lstStyle>
            <a:lvl1pPr>
              <a:defRPr sz="1000" b="1" cap="all">
                <a:solidFill>
                  <a:schemeClr val="bg1"/>
                </a:solidFill>
              </a:defRPr>
            </a:lvl1pPr>
          </a:lstStyle>
          <a:p>
            <a:pPr lvl="0"/>
            <a:r>
              <a:rPr lang="en-US" dirty="0" smtClean="0"/>
              <a:t>CLICK TO EDIT TITLE</a:t>
            </a:r>
            <a:endParaRPr lang="en-US" dirty="0"/>
          </a:p>
        </p:txBody>
      </p:sp>
      <p:sp>
        <p:nvSpPr>
          <p:cNvPr id="11" name="Content Placeholder 2"/>
          <p:cNvSpPr>
            <a:spLocks noGrp="1"/>
          </p:cNvSpPr>
          <p:nvPr>
            <p:ph idx="16" hasCustomPrompt="1"/>
          </p:nvPr>
        </p:nvSpPr>
        <p:spPr>
          <a:xfrm>
            <a:off x="6262385" y="1695737"/>
            <a:ext cx="2368549" cy="1439849"/>
          </a:xfrm>
        </p:spPr>
        <p:txBody>
          <a:bodyPr/>
          <a:lstStyle>
            <a:lvl1pPr>
              <a:defRPr sz="1400"/>
            </a:lvl1pPr>
            <a:lvl2pPr marL="150813" indent="-114300">
              <a:defRPr sz="1300"/>
            </a:lvl2pPr>
            <a:lvl3pPr marL="339725" indent="-152400">
              <a:defRPr sz="1200"/>
            </a:lvl3pPr>
            <a:lvl4pPr marL="484188" indent="-109538">
              <a:defRPr sz="1100"/>
            </a:lvl4pPr>
            <a:lvl5pPr marL="649288" indent="-130175">
              <a:defRPr sz="10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7"/>
          <p:cNvSpPr>
            <a:spLocks noGrp="1"/>
          </p:cNvSpPr>
          <p:nvPr>
            <p:ph type="body" sz="quarter" idx="17" hasCustomPrompt="1"/>
          </p:nvPr>
        </p:nvSpPr>
        <p:spPr>
          <a:xfrm>
            <a:off x="6165650" y="1297420"/>
            <a:ext cx="2540215" cy="347518"/>
          </a:xfrm>
          <a:solidFill>
            <a:srgbClr val="E82034"/>
          </a:solidFill>
        </p:spPr>
        <p:txBody>
          <a:bodyPr lIns="91440" rIns="91440" anchor="ctr" anchorCtr="0"/>
          <a:lstStyle>
            <a:lvl1pPr>
              <a:defRPr sz="1000" b="1" cap="all">
                <a:solidFill>
                  <a:schemeClr val="bg1"/>
                </a:solidFill>
              </a:defRPr>
            </a:lvl1pPr>
          </a:lstStyle>
          <a:p>
            <a:pPr lvl="0"/>
            <a:r>
              <a:rPr lang="en-US" dirty="0" smtClean="0"/>
              <a:t>CLICK TO EDIT TITLE</a:t>
            </a:r>
            <a:endParaRPr lang="en-US" dirty="0"/>
          </a:p>
        </p:txBody>
      </p:sp>
      <p:sp>
        <p:nvSpPr>
          <p:cNvPr id="13" name="Content Placeholder 2"/>
          <p:cNvSpPr>
            <a:spLocks noGrp="1"/>
          </p:cNvSpPr>
          <p:nvPr>
            <p:ph idx="18" hasCustomPrompt="1"/>
          </p:nvPr>
        </p:nvSpPr>
        <p:spPr>
          <a:xfrm>
            <a:off x="6262385" y="3644000"/>
            <a:ext cx="2368549" cy="1444755"/>
          </a:xfrm>
        </p:spPr>
        <p:txBody>
          <a:bodyPr/>
          <a:lstStyle>
            <a:lvl1pPr>
              <a:defRPr sz="1400"/>
            </a:lvl1pPr>
            <a:lvl2pPr marL="150813" indent="-114300">
              <a:defRPr sz="1300"/>
            </a:lvl2pPr>
            <a:lvl3pPr marL="339725" indent="-152400">
              <a:defRPr sz="1200"/>
            </a:lvl3pPr>
            <a:lvl4pPr marL="484188" indent="-109538">
              <a:defRPr sz="1100"/>
            </a:lvl4pPr>
            <a:lvl5pPr marL="649288" indent="-130175">
              <a:defRPr sz="10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7"/>
          <p:cNvSpPr>
            <a:spLocks noGrp="1"/>
          </p:cNvSpPr>
          <p:nvPr>
            <p:ph type="body" sz="quarter" idx="19" hasCustomPrompt="1"/>
          </p:nvPr>
        </p:nvSpPr>
        <p:spPr>
          <a:xfrm>
            <a:off x="6165650" y="3245683"/>
            <a:ext cx="2540215" cy="347518"/>
          </a:xfrm>
          <a:solidFill>
            <a:srgbClr val="E82034"/>
          </a:solidFill>
        </p:spPr>
        <p:txBody>
          <a:bodyPr lIns="91440" rIns="91440" anchor="ctr" anchorCtr="0"/>
          <a:lstStyle>
            <a:lvl1pPr>
              <a:defRPr sz="1000" b="1" cap="all">
                <a:solidFill>
                  <a:schemeClr val="bg1"/>
                </a:solidFill>
              </a:defRPr>
            </a:lvl1pPr>
          </a:lstStyle>
          <a:p>
            <a:pPr lvl="0"/>
            <a:r>
              <a:rPr lang="en-US" dirty="0" smtClean="0"/>
              <a:t>CLICK TO EDIT TITLE</a:t>
            </a:r>
            <a:endParaRPr lang="en-US" dirty="0"/>
          </a:p>
        </p:txBody>
      </p:sp>
      <p:sp>
        <p:nvSpPr>
          <p:cNvPr id="15" name="Content Placeholder 2"/>
          <p:cNvSpPr>
            <a:spLocks noGrp="1"/>
          </p:cNvSpPr>
          <p:nvPr>
            <p:ph idx="20" hasCustomPrompt="1"/>
          </p:nvPr>
        </p:nvSpPr>
        <p:spPr>
          <a:xfrm>
            <a:off x="3386322" y="1695737"/>
            <a:ext cx="2368549" cy="1439849"/>
          </a:xfrm>
        </p:spPr>
        <p:txBody>
          <a:bodyPr/>
          <a:lstStyle>
            <a:lvl1pPr>
              <a:defRPr sz="1400"/>
            </a:lvl1pPr>
            <a:lvl2pPr marL="150813" indent="-114300">
              <a:defRPr sz="1300"/>
            </a:lvl2pPr>
            <a:lvl3pPr marL="339725" indent="-152400">
              <a:defRPr sz="1200"/>
            </a:lvl3pPr>
            <a:lvl4pPr marL="484188" indent="-109538">
              <a:defRPr sz="1100"/>
            </a:lvl4pPr>
            <a:lvl5pPr marL="649288" indent="-130175">
              <a:defRPr sz="10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7"/>
          <p:cNvSpPr>
            <a:spLocks noGrp="1"/>
          </p:cNvSpPr>
          <p:nvPr>
            <p:ph type="body" sz="quarter" idx="21" hasCustomPrompt="1"/>
          </p:nvPr>
        </p:nvSpPr>
        <p:spPr>
          <a:xfrm>
            <a:off x="3289587" y="1297420"/>
            <a:ext cx="2540215" cy="347518"/>
          </a:xfrm>
          <a:solidFill>
            <a:srgbClr val="E82034"/>
          </a:solidFill>
        </p:spPr>
        <p:txBody>
          <a:bodyPr lIns="91440" rIns="91440" anchor="ctr" anchorCtr="0"/>
          <a:lstStyle>
            <a:lvl1pPr>
              <a:defRPr sz="1000" b="1" cap="all">
                <a:solidFill>
                  <a:schemeClr val="bg1"/>
                </a:solidFill>
              </a:defRPr>
            </a:lvl1pPr>
          </a:lstStyle>
          <a:p>
            <a:pPr lvl="0"/>
            <a:r>
              <a:rPr lang="en-US" dirty="0" smtClean="0"/>
              <a:t>CLICK TO EDIT TITLE</a:t>
            </a:r>
            <a:endParaRPr lang="en-US" dirty="0"/>
          </a:p>
        </p:txBody>
      </p:sp>
      <p:sp>
        <p:nvSpPr>
          <p:cNvPr id="17" name="Content Placeholder 2"/>
          <p:cNvSpPr>
            <a:spLocks noGrp="1"/>
          </p:cNvSpPr>
          <p:nvPr>
            <p:ph idx="22" hasCustomPrompt="1"/>
          </p:nvPr>
        </p:nvSpPr>
        <p:spPr>
          <a:xfrm>
            <a:off x="3386322" y="3644000"/>
            <a:ext cx="2368549" cy="1444755"/>
          </a:xfrm>
        </p:spPr>
        <p:txBody>
          <a:bodyPr/>
          <a:lstStyle>
            <a:lvl1pPr>
              <a:defRPr sz="1400"/>
            </a:lvl1pPr>
            <a:lvl2pPr marL="150813" indent="-114300">
              <a:defRPr sz="1300"/>
            </a:lvl2pPr>
            <a:lvl3pPr marL="339725" indent="-152400">
              <a:defRPr sz="1200"/>
            </a:lvl3pPr>
            <a:lvl4pPr marL="484188" indent="-109538">
              <a:defRPr sz="1100"/>
            </a:lvl4pPr>
            <a:lvl5pPr marL="649288" indent="-130175">
              <a:defRPr sz="10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7"/>
          <p:cNvSpPr>
            <a:spLocks noGrp="1"/>
          </p:cNvSpPr>
          <p:nvPr>
            <p:ph type="body" sz="quarter" idx="23" hasCustomPrompt="1"/>
          </p:nvPr>
        </p:nvSpPr>
        <p:spPr>
          <a:xfrm>
            <a:off x="3289587" y="3245683"/>
            <a:ext cx="2540215" cy="347518"/>
          </a:xfrm>
          <a:solidFill>
            <a:srgbClr val="E82034"/>
          </a:solidFill>
        </p:spPr>
        <p:txBody>
          <a:bodyPr lIns="91440" rIns="91440" anchor="ctr" anchorCtr="0"/>
          <a:lstStyle>
            <a:lvl1pPr>
              <a:defRPr sz="1000" b="1" cap="all">
                <a:solidFill>
                  <a:schemeClr val="bg1"/>
                </a:solidFill>
              </a:defRPr>
            </a:lvl1pPr>
          </a:lstStyle>
          <a:p>
            <a:pPr lvl="0"/>
            <a:r>
              <a:rPr lang="en-US" dirty="0" smtClean="0"/>
              <a:t>CLICK TO EDIT TITLE</a:t>
            </a:r>
            <a:endParaRPr lang="en-US" dirty="0"/>
          </a:p>
        </p:txBody>
      </p:sp>
    </p:spTree>
  </p:cSld>
  <p:clrMapOvr>
    <a:masterClrMapping/>
  </p:clrMapOvr>
  <p:timing>
    <p:tnLst>
      <p:par>
        <p:cTn id="1" dur="indefinite" restart="never" nodeType="tmRoot"/>
      </p:par>
    </p:tnLst>
  </p:timing>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red box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411269"/>
            <a:ext cx="8239125" cy="841214"/>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
        <p:nvSpPr>
          <p:cNvPr id="43" name="Rectangle 42"/>
          <p:cNvSpPr/>
          <p:nvPr userDrawn="1"/>
        </p:nvSpPr>
        <p:spPr bwMode="auto">
          <a:xfrm>
            <a:off x="6770814" y="1333500"/>
            <a:ext cx="1996564" cy="3623879"/>
          </a:xfrm>
          <a:prstGeom prst="rect">
            <a:avLst/>
          </a:prstGeom>
          <a:solidFill>
            <a:schemeClr val="bg2"/>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4" name="Content Placeholder 2"/>
          <p:cNvSpPr>
            <a:spLocks noGrp="1"/>
          </p:cNvSpPr>
          <p:nvPr>
            <p:ph idx="28" hasCustomPrompt="1"/>
          </p:nvPr>
        </p:nvSpPr>
        <p:spPr>
          <a:xfrm>
            <a:off x="6799813" y="1356794"/>
            <a:ext cx="1932531" cy="3145137"/>
          </a:xfrm>
          <a:solidFill>
            <a:srgbClr val="E82034"/>
          </a:solidFill>
          <a:ln w="50800">
            <a:noFill/>
          </a:ln>
          <a:effectLst/>
        </p:spPr>
        <p:txBody>
          <a:bodyPr lIns="91440" tIns="91440" rIns="91440" bIns="91440"/>
          <a:lstStyle>
            <a:lvl1pPr>
              <a:defRPr sz="1400">
                <a:solidFill>
                  <a:srgbClr val="FFFFFF"/>
                </a:solidFill>
              </a:defRPr>
            </a:lvl1pPr>
            <a:lvl2pPr marL="150813" indent="-114300">
              <a:defRPr sz="1300">
                <a:solidFill>
                  <a:srgbClr val="FFFFFF"/>
                </a:solidFill>
              </a:defRPr>
            </a:lvl2pPr>
            <a:lvl3pPr marL="339725" indent="-152400">
              <a:defRPr sz="1200">
                <a:solidFill>
                  <a:srgbClr val="FFFFFF"/>
                </a:solidFill>
              </a:defRPr>
            </a:lvl3pPr>
            <a:lvl4pPr marL="484188" indent="-109538">
              <a:defRPr sz="1100">
                <a:solidFill>
                  <a:srgbClr val="FFFFFF"/>
                </a:solidFill>
              </a:defRPr>
            </a:lvl4pPr>
            <a:lvl5pPr marL="649288" indent="-130175">
              <a:defRPr sz="1000">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Text Placeholder 17"/>
          <p:cNvSpPr>
            <a:spLocks noGrp="1"/>
          </p:cNvSpPr>
          <p:nvPr>
            <p:ph type="body" sz="quarter" idx="29" hasCustomPrompt="1"/>
          </p:nvPr>
        </p:nvSpPr>
        <p:spPr>
          <a:xfrm>
            <a:off x="6799813" y="4501932"/>
            <a:ext cx="1932531" cy="429172"/>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1100">
                <a:solidFill>
                  <a:srgbClr val="FFFFFF"/>
                </a:solidFill>
              </a:defRPr>
            </a:lvl1pPr>
          </a:lstStyle>
          <a:p>
            <a:pPr lvl="0"/>
            <a:r>
              <a:rPr lang="en-US" dirty="0" smtClean="0"/>
              <a:t>Insert Picture description</a:t>
            </a:r>
            <a:endParaRPr lang="en-US" dirty="0"/>
          </a:p>
        </p:txBody>
      </p:sp>
      <p:cxnSp>
        <p:nvCxnSpPr>
          <p:cNvPr id="46" name="Straight Connector 45"/>
          <p:cNvCxnSpPr/>
          <p:nvPr userDrawn="1"/>
        </p:nvCxnSpPr>
        <p:spPr bwMode="auto">
          <a:xfrm>
            <a:off x="6777196" y="4500530"/>
            <a:ext cx="1990182" cy="10160"/>
          </a:xfrm>
          <a:prstGeom prst="line">
            <a:avLst/>
          </a:prstGeom>
          <a:solidFill>
            <a:schemeClr val="accent1"/>
          </a:solidFill>
          <a:ln w="25400" cap="flat" cmpd="sng" algn="ctr">
            <a:solidFill>
              <a:srgbClr val="FFFFFF"/>
            </a:solidFill>
            <a:prstDash val="solid"/>
            <a:round/>
            <a:headEnd type="none" w="med" len="med"/>
            <a:tailEnd type="none" w="med" len="med"/>
          </a:ln>
          <a:effectLst/>
        </p:spPr>
      </p:cxnSp>
      <p:sp>
        <p:nvSpPr>
          <p:cNvPr id="50" name="Rectangle 49"/>
          <p:cNvSpPr/>
          <p:nvPr userDrawn="1"/>
        </p:nvSpPr>
        <p:spPr bwMode="auto">
          <a:xfrm>
            <a:off x="4651606" y="1333500"/>
            <a:ext cx="1996564" cy="3623879"/>
          </a:xfrm>
          <a:prstGeom prst="rect">
            <a:avLst/>
          </a:prstGeom>
          <a:solidFill>
            <a:schemeClr val="bg2"/>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1" name="Content Placeholder 2"/>
          <p:cNvSpPr>
            <a:spLocks noGrp="1"/>
          </p:cNvSpPr>
          <p:nvPr>
            <p:ph idx="30" hasCustomPrompt="1"/>
          </p:nvPr>
        </p:nvSpPr>
        <p:spPr>
          <a:xfrm>
            <a:off x="4680605" y="1356794"/>
            <a:ext cx="1932531" cy="3145137"/>
          </a:xfrm>
          <a:solidFill>
            <a:srgbClr val="E82034"/>
          </a:solidFill>
          <a:ln w="50800">
            <a:noFill/>
          </a:ln>
          <a:effectLst/>
        </p:spPr>
        <p:txBody>
          <a:bodyPr lIns="91440" tIns="91440" rIns="91440" bIns="91440"/>
          <a:lstStyle>
            <a:lvl1pPr>
              <a:defRPr sz="1400">
                <a:solidFill>
                  <a:srgbClr val="FFFFFF"/>
                </a:solidFill>
              </a:defRPr>
            </a:lvl1pPr>
            <a:lvl2pPr marL="150813" indent="-114300">
              <a:defRPr sz="1300">
                <a:solidFill>
                  <a:srgbClr val="FFFFFF"/>
                </a:solidFill>
              </a:defRPr>
            </a:lvl2pPr>
            <a:lvl3pPr marL="339725" indent="-152400">
              <a:defRPr sz="1200">
                <a:solidFill>
                  <a:srgbClr val="FFFFFF"/>
                </a:solidFill>
              </a:defRPr>
            </a:lvl3pPr>
            <a:lvl4pPr marL="484188" indent="-109538">
              <a:defRPr sz="1100">
                <a:solidFill>
                  <a:srgbClr val="FFFFFF"/>
                </a:solidFill>
              </a:defRPr>
            </a:lvl4pPr>
            <a:lvl5pPr marL="649288" indent="-130175">
              <a:defRPr sz="1000">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Text Placeholder 17"/>
          <p:cNvSpPr>
            <a:spLocks noGrp="1"/>
          </p:cNvSpPr>
          <p:nvPr>
            <p:ph type="body" sz="quarter" idx="31" hasCustomPrompt="1"/>
          </p:nvPr>
        </p:nvSpPr>
        <p:spPr>
          <a:xfrm>
            <a:off x="4680605" y="4501932"/>
            <a:ext cx="1932531" cy="429172"/>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1100">
                <a:solidFill>
                  <a:srgbClr val="FFFFFF"/>
                </a:solidFill>
              </a:defRPr>
            </a:lvl1pPr>
          </a:lstStyle>
          <a:p>
            <a:pPr lvl="0"/>
            <a:r>
              <a:rPr lang="en-US" dirty="0" smtClean="0"/>
              <a:t>Insert Picture description</a:t>
            </a:r>
            <a:endParaRPr lang="en-US" dirty="0"/>
          </a:p>
        </p:txBody>
      </p:sp>
      <p:cxnSp>
        <p:nvCxnSpPr>
          <p:cNvPr id="53" name="Straight Connector 52"/>
          <p:cNvCxnSpPr/>
          <p:nvPr userDrawn="1"/>
        </p:nvCxnSpPr>
        <p:spPr bwMode="auto">
          <a:xfrm>
            <a:off x="4657988" y="4500530"/>
            <a:ext cx="1990182" cy="10160"/>
          </a:xfrm>
          <a:prstGeom prst="line">
            <a:avLst/>
          </a:prstGeom>
          <a:solidFill>
            <a:schemeClr val="accent1"/>
          </a:solidFill>
          <a:ln w="25400" cap="flat" cmpd="sng" algn="ctr">
            <a:solidFill>
              <a:srgbClr val="FFFFFF"/>
            </a:solidFill>
            <a:prstDash val="solid"/>
            <a:round/>
            <a:headEnd type="none" w="med" len="med"/>
            <a:tailEnd type="none" w="med" len="med"/>
          </a:ln>
          <a:effectLst/>
        </p:spPr>
      </p:cxnSp>
      <p:sp>
        <p:nvSpPr>
          <p:cNvPr id="54" name="Rectangle 53"/>
          <p:cNvSpPr/>
          <p:nvPr userDrawn="1"/>
        </p:nvSpPr>
        <p:spPr bwMode="auto">
          <a:xfrm>
            <a:off x="2535524" y="1333500"/>
            <a:ext cx="1996564" cy="3623879"/>
          </a:xfrm>
          <a:prstGeom prst="rect">
            <a:avLst/>
          </a:prstGeom>
          <a:solidFill>
            <a:schemeClr val="bg2"/>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5" name="Content Placeholder 2"/>
          <p:cNvSpPr>
            <a:spLocks noGrp="1"/>
          </p:cNvSpPr>
          <p:nvPr>
            <p:ph idx="32" hasCustomPrompt="1"/>
          </p:nvPr>
        </p:nvSpPr>
        <p:spPr>
          <a:xfrm>
            <a:off x="2564523" y="1356794"/>
            <a:ext cx="1932531" cy="3145137"/>
          </a:xfrm>
          <a:solidFill>
            <a:srgbClr val="E82034"/>
          </a:solidFill>
          <a:ln w="50800">
            <a:noFill/>
          </a:ln>
          <a:effectLst/>
        </p:spPr>
        <p:txBody>
          <a:bodyPr lIns="91440" tIns="91440" rIns="91440" bIns="91440"/>
          <a:lstStyle>
            <a:lvl1pPr>
              <a:defRPr sz="1400">
                <a:solidFill>
                  <a:srgbClr val="FFFFFF"/>
                </a:solidFill>
              </a:defRPr>
            </a:lvl1pPr>
            <a:lvl2pPr marL="150813" indent="-114300">
              <a:defRPr sz="1300">
                <a:solidFill>
                  <a:srgbClr val="FFFFFF"/>
                </a:solidFill>
              </a:defRPr>
            </a:lvl2pPr>
            <a:lvl3pPr marL="339725" indent="-152400">
              <a:defRPr sz="1200">
                <a:solidFill>
                  <a:srgbClr val="FFFFFF"/>
                </a:solidFill>
              </a:defRPr>
            </a:lvl3pPr>
            <a:lvl4pPr marL="484188" indent="-109538">
              <a:defRPr sz="1100">
                <a:solidFill>
                  <a:srgbClr val="FFFFFF"/>
                </a:solidFill>
              </a:defRPr>
            </a:lvl4pPr>
            <a:lvl5pPr marL="649288" indent="-130175">
              <a:defRPr sz="1000">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Text Placeholder 17"/>
          <p:cNvSpPr>
            <a:spLocks noGrp="1"/>
          </p:cNvSpPr>
          <p:nvPr>
            <p:ph type="body" sz="quarter" idx="33" hasCustomPrompt="1"/>
          </p:nvPr>
        </p:nvSpPr>
        <p:spPr>
          <a:xfrm>
            <a:off x="2564523" y="4501932"/>
            <a:ext cx="1932531" cy="429172"/>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1100">
                <a:solidFill>
                  <a:srgbClr val="FFFFFF"/>
                </a:solidFill>
              </a:defRPr>
            </a:lvl1pPr>
          </a:lstStyle>
          <a:p>
            <a:pPr lvl="0"/>
            <a:r>
              <a:rPr lang="en-US" dirty="0" smtClean="0"/>
              <a:t>Insert Picture description</a:t>
            </a:r>
            <a:endParaRPr lang="en-US" dirty="0"/>
          </a:p>
        </p:txBody>
      </p:sp>
      <p:cxnSp>
        <p:nvCxnSpPr>
          <p:cNvPr id="57" name="Straight Connector 56"/>
          <p:cNvCxnSpPr/>
          <p:nvPr userDrawn="1"/>
        </p:nvCxnSpPr>
        <p:spPr bwMode="auto">
          <a:xfrm>
            <a:off x="2541906" y="4500530"/>
            <a:ext cx="1990182" cy="10160"/>
          </a:xfrm>
          <a:prstGeom prst="line">
            <a:avLst/>
          </a:prstGeom>
          <a:solidFill>
            <a:schemeClr val="accent1"/>
          </a:solidFill>
          <a:ln w="25400" cap="flat" cmpd="sng" algn="ctr">
            <a:solidFill>
              <a:srgbClr val="FFFFFF"/>
            </a:solidFill>
            <a:prstDash val="solid"/>
            <a:round/>
            <a:headEnd type="none" w="med" len="med"/>
            <a:tailEnd type="none" w="med" len="med"/>
          </a:ln>
          <a:effectLst/>
        </p:spPr>
      </p:cxnSp>
      <p:sp>
        <p:nvSpPr>
          <p:cNvPr id="58" name="Rectangle 57"/>
          <p:cNvSpPr/>
          <p:nvPr userDrawn="1"/>
        </p:nvSpPr>
        <p:spPr bwMode="auto">
          <a:xfrm>
            <a:off x="416811" y="1333500"/>
            <a:ext cx="1996564" cy="3623879"/>
          </a:xfrm>
          <a:prstGeom prst="rect">
            <a:avLst/>
          </a:prstGeom>
          <a:solidFill>
            <a:schemeClr val="bg2"/>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9" name="Content Placeholder 2"/>
          <p:cNvSpPr>
            <a:spLocks noGrp="1"/>
          </p:cNvSpPr>
          <p:nvPr>
            <p:ph idx="34" hasCustomPrompt="1"/>
          </p:nvPr>
        </p:nvSpPr>
        <p:spPr>
          <a:xfrm>
            <a:off x="445810" y="1356794"/>
            <a:ext cx="1932531" cy="3145137"/>
          </a:xfrm>
          <a:solidFill>
            <a:srgbClr val="E82034"/>
          </a:solidFill>
          <a:ln w="50800">
            <a:noFill/>
          </a:ln>
          <a:effectLst/>
        </p:spPr>
        <p:txBody>
          <a:bodyPr lIns="91440" tIns="91440" rIns="91440" bIns="91440"/>
          <a:lstStyle>
            <a:lvl1pPr>
              <a:defRPr sz="1400">
                <a:solidFill>
                  <a:srgbClr val="FFFFFF"/>
                </a:solidFill>
              </a:defRPr>
            </a:lvl1pPr>
            <a:lvl2pPr marL="150813" indent="-114300">
              <a:defRPr sz="1300">
                <a:solidFill>
                  <a:srgbClr val="FFFFFF"/>
                </a:solidFill>
              </a:defRPr>
            </a:lvl2pPr>
            <a:lvl3pPr marL="339725" indent="-152400">
              <a:defRPr sz="1200">
                <a:solidFill>
                  <a:srgbClr val="FFFFFF"/>
                </a:solidFill>
              </a:defRPr>
            </a:lvl3pPr>
            <a:lvl4pPr marL="484188" indent="-109538">
              <a:defRPr sz="1100">
                <a:solidFill>
                  <a:srgbClr val="FFFFFF"/>
                </a:solidFill>
              </a:defRPr>
            </a:lvl4pPr>
            <a:lvl5pPr marL="649288" indent="-130175">
              <a:defRPr sz="1000">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0" name="Text Placeholder 17"/>
          <p:cNvSpPr>
            <a:spLocks noGrp="1"/>
          </p:cNvSpPr>
          <p:nvPr>
            <p:ph type="body" sz="quarter" idx="35" hasCustomPrompt="1"/>
          </p:nvPr>
        </p:nvSpPr>
        <p:spPr>
          <a:xfrm>
            <a:off x="445810" y="4501932"/>
            <a:ext cx="1932531" cy="429172"/>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1100">
                <a:solidFill>
                  <a:srgbClr val="FFFFFF"/>
                </a:solidFill>
              </a:defRPr>
            </a:lvl1pPr>
          </a:lstStyle>
          <a:p>
            <a:pPr lvl="0"/>
            <a:r>
              <a:rPr lang="en-US" dirty="0" smtClean="0"/>
              <a:t>Insert Picture description</a:t>
            </a:r>
            <a:endParaRPr lang="en-US" dirty="0"/>
          </a:p>
        </p:txBody>
      </p:sp>
      <p:cxnSp>
        <p:nvCxnSpPr>
          <p:cNvPr id="61" name="Straight Connector 60"/>
          <p:cNvCxnSpPr/>
          <p:nvPr userDrawn="1"/>
        </p:nvCxnSpPr>
        <p:spPr bwMode="auto">
          <a:xfrm>
            <a:off x="423193" y="4500530"/>
            <a:ext cx="1990182" cy="10160"/>
          </a:xfrm>
          <a:prstGeom prst="line">
            <a:avLst/>
          </a:prstGeom>
          <a:solidFill>
            <a:schemeClr val="accent1"/>
          </a:solidFill>
          <a:ln w="25400" cap="flat" cmpd="sng" algn="ctr">
            <a:solidFill>
              <a:srgbClr val="FFFFFF"/>
            </a:solidFill>
            <a:prstDash val="solid"/>
            <a:round/>
            <a:headEnd type="none" w="med" len="med"/>
            <a:tailEnd type="none" w="med" len="med"/>
          </a:ln>
          <a:effectLst/>
        </p:spPr>
      </p:cxnSp>
    </p:spTree>
  </p:cSld>
  <p:clrMapOvr>
    <a:masterClrMapping/>
  </p:clrMapOvr>
  <p:timing>
    <p:tnLst>
      <p:par>
        <p:cTn id="1" dur="indefinite" restart="never" nodeType="tmRoot"/>
      </p:par>
    </p:tn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large box placeholder">
    <p:spTree>
      <p:nvGrpSpPr>
        <p:cNvPr id="1" name=""/>
        <p:cNvGrpSpPr/>
        <p:nvPr/>
      </p:nvGrpSpPr>
      <p:grpSpPr>
        <a:xfrm>
          <a:off x="0" y="0"/>
          <a:ext cx="0" cy="0"/>
          <a:chOff x="0" y="0"/>
          <a:chExt cx="0" cy="0"/>
        </a:xfrm>
      </p:grpSpPr>
      <p:sp>
        <p:nvSpPr>
          <p:cNvPr id="29" name="Rectangle 28"/>
          <p:cNvSpPr/>
          <p:nvPr userDrawn="1"/>
        </p:nvSpPr>
        <p:spPr bwMode="auto">
          <a:xfrm>
            <a:off x="420414" y="1333500"/>
            <a:ext cx="8320690" cy="3611394"/>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8" name="Content Placeholder 2"/>
          <p:cNvSpPr>
            <a:spLocks noGrp="1"/>
          </p:cNvSpPr>
          <p:nvPr>
            <p:ph idx="23" hasCustomPrompt="1"/>
          </p:nvPr>
        </p:nvSpPr>
        <p:spPr>
          <a:xfrm>
            <a:off x="446690" y="1356795"/>
            <a:ext cx="8259380" cy="3392424"/>
          </a:xfrm>
          <a:solidFill>
            <a:srgbClr val="E82034"/>
          </a:solidFill>
          <a:ln w="50800">
            <a:noFill/>
          </a:ln>
          <a:effectLst/>
        </p:spPr>
        <p:txBody>
          <a:bodyPr lIns="91440" tIns="91440" rIns="91440" bIns="91440"/>
          <a:lstStyle>
            <a:lvl1pPr>
              <a:defRPr sz="1400">
                <a:solidFill>
                  <a:srgbClr val="FFFFFF"/>
                </a:solidFill>
              </a:defRPr>
            </a:lvl1pPr>
            <a:lvl2pPr marL="150813" indent="-114300">
              <a:defRPr sz="1300">
                <a:solidFill>
                  <a:srgbClr val="FFFFFF"/>
                </a:solidFill>
              </a:defRPr>
            </a:lvl2pPr>
            <a:lvl3pPr marL="339725" indent="-152400">
              <a:defRPr sz="1200">
                <a:solidFill>
                  <a:srgbClr val="FFFFFF"/>
                </a:solidFill>
              </a:defRPr>
            </a:lvl3pPr>
            <a:lvl4pPr marL="484188" indent="-109538">
              <a:defRPr sz="1100">
                <a:solidFill>
                  <a:srgbClr val="FFFFFF"/>
                </a:solidFill>
              </a:defRPr>
            </a:lvl4pPr>
            <a:lvl5pPr marL="649288" indent="-130175">
              <a:defRPr sz="1000">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7"/>
          <p:cNvSpPr>
            <a:spLocks noGrp="1"/>
          </p:cNvSpPr>
          <p:nvPr>
            <p:ph type="body" sz="quarter" idx="16" hasCustomPrompt="1"/>
          </p:nvPr>
        </p:nvSpPr>
        <p:spPr>
          <a:xfrm>
            <a:off x="446690" y="4512554"/>
            <a:ext cx="8259379" cy="405318"/>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1100">
                <a:solidFill>
                  <a:srgbClr val="FFFFFF"/>
                </a:solidFill>
              </a:defRPr>
            </a:lvl1pPr>
          </a:lstStyle>
          <a:p>
            <a:pPr lvl="0"/>
            <a:r>
              <a:rPr lang="en-US" dirty="0" smtClean="0"/>
              <a:t>Insert Picture description</a:t>
            </a:r>
            <a:endParaRPr lang="en-US" dirty="0"/>
          </a:p>
        </p:txBody>
      </p:sp>
      <p:sp>
        <p:nvSpPr>
          <p:cNvPr id="2" name="Title 1"/>
          <p:cNvSpPr>
            <a:spLocks noGrp="1"/>
          </p:cNvSpPr>
          <p:nvPr>
            <p:ph type="title"/>
          </p:nvPr>
        </p:nvSpPr>
        <p:spPr>
          <a:xfrm>
            <a:off x="457200" y="411654"/>
            <a:ext cx="8239125" cy="830123"/>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cxnSp>
        <p:nvCxnSpPr>
          <p:cNvPr id="11" name="Straight Connector 10"/>
          <p:cNvCxnSpPr/>
          <p:nvPr userDrawn="1"/>
        </p:nvCxnSpPr>
        <p:spPr bwMode="auto">
          <a:xfrm>
            <a:off x="420412" y="4513759"/>
            <a:ext cx="8329448" cy="1588"/>
          </a:xfrm>
          <a:prstGeom prst="line">
            <a:avLst/>
          </a:prstGeom>
          <a:solidFill>
            <a:schemeClr val="accent1"/>
          </a:solidFill>
          <a:ln w="25400" cap="flat" cmpd="sng" algn="ctr">
            <a:solidFill>
              <a:schemeClr val="bg1"/>
            </a:solidFill>
            <a:prstDash val="solid"/>
            <a:round/>
            <a:headEnd type="none" w="med" len="med"/>
            <a:tailEnd type="none" w="med" len="med"/>
          </a:ln>
          <a:effectLst/>
        </p:spPr>
      </p:cxnSp>
    </p:spTree>
  </p:cSld>
  <p:clrMapOvr>
    <a:masterClrMapping/>
  </p:clrMapOvr>
  <p:timing>
    <p:tnLst>
      <p:par>
        <p:cT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medium, 2 small boxes">
    <p:spTree>
      <p:nvGrpSpPr>
        <p:cNvPr id="1" name=""/>
        <p:cNvGrpSpPr/>
        <p:nvPr/>
      </p:nvGrpSpPr>
      <p:grpSpPr>
        <a:xfrm>
          <a:off x="0" y="0"/>
          <a:ext cx="0" cy="0"/>
          <a:chOff x="0" y="0"/>
          <a:chExt cx="0" cy="0"/>
        </a:xfrm>
      </p:grpSpPr>
      <p:sp>
        <p:nvSpPr>
          <p:cNvPr id="29" name="Rectangle 28"/>
          <p:cNvSpPr/>
          <p:nvPr userDrawn="1"/>
        </p:nvSpPr>
        <p:spPr bwMode="auto">
          <a:xfrm>
            <a:off x="421413" y="1333500"/>
            <a:ext cx="5192861" cy="3328416"/>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8" name="Content Placeholder 2"/>
          <p:cNvSpPr>
            <a:spLocks noGrp="1"/>
          </p:cNvSpPr>
          <p:nvPr>
            <p:ph idx="23" hasCustomPrompt="1"/>
          </p:nvPr>
        </p:nvSpPr>
        <p:spPr>
          <a:xfrm>
            <a:off x="446180" y="1356795"/>
            <a:ext cx="5146246" cy="2855266"/>
          </a:xfrm>
          <a:solidFill>
            <a:srgbClr val="E82034"/>
          </a:solidFill>
          <a:ln w="50800">
            <a:noFill/>
          </a:ln>
          <a:effectLst/>
        </p:spPr>
        <p:txBody>
          <a:bodyPr lIns="91440" tIns="91440" rIns="91440" bIns="91440"/>
          <a:lstStyle>
            <a:lvl1pPr>
              <a:defRPr sz="1400">
                <a:solidFill>
                  <a:srgbClr val="FFFFFF"/>
                </a:solidFill>
              </a:defRPr>
            </a:lvl1pPr>
            <a:lvl2pPr marL="150813" indent="-114300">
              <a:defRPr sz="1300">
                <a:solidFill>
                  <a:srgbClr val="FFFFFF"/>
                </a:solidFill>
              </a:defRPr>
            </a:lvl2pPr>
            <a:lvl3pPr marL="339725" indent="-152400">
              <a:defRPr sz="1200">
                <a:solidFill>
                  <a:srgbClr val="FFFFFF"/>
                </a:solidFill>
              </a:defRPr>
            </a:lvl3pPr>
            <a:lvl4pPr marL="484188" indent="-109538">
              <a:defRPr sz="1100">
                <a:solidFill>
                  <a:srgbClr val="FFFFFF"/>
                </a:solidFill>
              </a:defRPr>
            </a:lvl4pPr>
            <a:lvl5pPr marL="649288" indent="-130175">
              <a:defRPr sz="1000">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411655"/>
            <a:ext cx="8239125" cy="821364"/>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cxnSp>
        <p:nvCxnSpPr>
          <p:cNvPr id="11" name="Straight Connector 10"/>
          <p:cNvCxnSpPr/>
          <p:nvPr userDrawn="1"/>
        </p:nvCxnSpPr>
        <p:spPr bwMode="auto">
          <a:xfrm flipV="1">
            <a:off x="440561" y="4215494"/>
            <a:ext cx="5174215" cy="2334"/>
          </a:xfrm>
          <a:prstGeom prst="line">
            <a:avLst/>
          </a:prstGeom>
          <a:solidFill>
            <a:schemeClr val="accent1"/>
          </a:solidFill>
          <a:ln w="25400" cap="flat" cmpd="sng" algn="ctr">
            <a:solidFill>
              <a:schemeClr val="bg1"/>
            </a:solidFill>
            <a:prstDash val="solid"/>
            <a:round/>
            <a:headEnd type="none" w="med" len="med"/>
            <a:tailEnd type="none" w="med" len="med"/>
          </a:ln>
          <a:effectLst/>
        </p:spPr>
      </p:cxnSp>
      <p:sp>
        <p:nvSpPr>
          <p:cNvPr id="10" name="Rectangle 9"/>
          <p:cNvSpPr/>
          <p:nvPr userDrawn="1"/>
        </p:nvSpPr>
        <p:spPr bwMode="auto">
          <a:xfrm>
            <a:off x="5867784" y="1333500"/>
            <a:ext cx="2286000" cy="1536192"/>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Content Placeholder 2"/>
          <p:cNvSpPr>
            <a:spLocks noGrp="1"/>
          </p:cNvSpPr>
          <p:nvPr>
            <p:ph idx="24" hasCustomPrompt="1"/>
          </p:nvPr>
        </p:nvSpPr>
        <p:spPr>
          <a:xfrm>
            <a:off x="5892552" y="1356795"/>
            <a:ext cx="2240280" cy="1106622"/>
          </a:xfrm>
          <a:solidFill>
            <a:srgbClr val="E82034"/>
          </a:solidFill>
          <a:ln w="50800">
            <a:noFill/>
          </a:ln>
          <a:effectLst/>
        </p:spPr>
        <p:txBody>
          <a:bodyPr lIns="91440" tIns="91440" rIns="91440" bIns="91440"/>
          <a:lstStyle>
            <a:lvl1pPr>
              <a:defRPr sz="1200">
                <a:solidFill>
                  <a:srgbClr val="FFFFFF"/>
                </a:solidFill>
              </a:defRPr>
            </a:lvl1pPr>
            <a:lvl2pPr marL="139700" indent="-103188">
              <a:defRPr sz="1100">
                <a:solidFill>
                  <a:srgbClr val="FFFFFF"/>
                </a:solidFill>
              </a:defRPr>
            </a:lvl2pPr>
            <a:lvl3pPr marL="300038" indent="-120650">
              <a:defRPr sz="1000">
                <a:solidFill>
                  <a:srgbClr val="FFFFFF"/>
                </a:solidFill>
              </a:defRPr>
            </a:lvl3pPr>
            <a:lvl4pPr marL="414338" indent="-95250">
              <a:defRPr sz="900">
                <a:solidFill>
                  <a:srgbClr val="FFFFFF"/>
                </a:solidFill>
              </a:defRPr>
            </a:lvl4pPr>
            <a:lvl5pPr marL="549275" indent="-109538">
              <a:defRPr sz="800">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7"/>
          <p:cNvSpPr>
            <a:spLocks noGrp="1"/>
          </p:cNvSpPr>
          <p:nvPr>
            <p:ph type="body" sz="quarter" idx="25" hasCustomPrompt="1"/>
          </p:nvPr>
        </p:nvSpPr>
        <p:spPr>
          <a:xfrm>
            <a:off x="5892551" y="2476181"/>
            <a:ext cx="2230795" cy="372784"/>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1000">
                <a:solidFill>
                  <a:srgbClr val="FFFFFF"/>
                </a:solidFill>
              </a:defRPr>
            </a:lvl1pPr>
          </a:lstStyle>
          <a:p>
            <a:pPr lvl="0"/>
            <a:r>
              <a:rPr lang="en-US" dirty="0" smtClean="0"/>
              <a:t>Insert Picture description</a:t>
            </a:r>
            <a:endParaRPr lang="en-US" dirty="0"/>
          </a:p>
        </p:txBody>
      </p:sp>
      <p:cxnSp>
        <p:nvCxnSpPr>
          <p:cNvPr id="14" name="Straight Connector 13"/>
          <p:cNvCxnSpPr/>
          <p:nvPr userDrawn="1"/>
        </p:nvCxnSpPr>
        <p:spPr bwMode="auto">
          <a:xfrm flipV="1">
            <a:off x="5886931" y="2464120"/>
            <a:ext cx="2258568" cy="1555"/>
          </a:xfrm>
          <a:prstGeom prst="line">
            <a:avLst/>
          </a:prstGeom>
          <a:solidFill>
            <a:schemeClr val="accent1"/>
          </a:solidFill>
          <a:ln w="25400" cap="flat" cmpd="sng" algn="ctr">
            <a:solidFill>
              <a:schemeClr val="bg1"/>
            </a:solidFill>
            <a:prstDash val="solid"/>
            <a:round/>
            <a:headEnd type="none" w="med" len="med"/>
            <a:tailEnd type="none" w="med" len="med"/>
          </a:ln>
          <a:effectLst/>
        </p:spPr>
      </p:cxnSp>
      <p:sp>
        <p:nvSpPr>
          <p:cNvPr id="15" name="Rectangle 14"/>
          <p:cNvSpPr/>
          <p:nvPr userDrawn="1"/>
        </p:nvSpPr>
        <p:spPr bwMode="auto">
          <a:xfrm>
            <a:off x="5867784" y="3128390"/>
            <a:ext cx="2286000" cy="1536192"/>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6" name="Content Placeholder 2"/>
          <p:cNvSpPr>
            <a:spLocks noGrp="1"/>
          </p:cNvSpPr>
          <p:nvPr>
            <p:ph idx="26" hasCustomPrompt="1"/>
          </p:nvPr>
        </p:nvSpPr>
        <p:spPr>
          <a:xfrm>
            <a:off x="5892552" y="3151685"/>
            <a:ext cx="2240280" cy="1106622"/>
          </a:xfrm>
          <a:solidFill>
            <a:srgbClr val="E82034"/>
          </a:solidFill>
          <a:ln w="50800">
            <a:noFill/>
          </a:ln>
          <a:effectLst/>
        </p:spPr>
        <p:txBody>
          <a:bodyPr lIns="91440" tIns="91440" rIns="91440" bIns="91440"/>
          <a:lstStyle>
            <a:lvl1pPr>
              <a:defRPr sz="1200">
                <a:solidFill>
                  <a:srgbClr val="FFFFFF"/>
                </a:solidFill>
              </a:defRPr>
            </a:lvl1pPr>
            <a:lvl2pPr marL="139700" indent="-103188">
              <a:defRPr sz="1100">
                <a:solidFill>
                  <a:srgbClr val="FFFFFF"/>
                </a:solidFill>
              </a:defRPr>
            </a:lvl2pPr>
            <a:lvl3pPr marL="300038" indent="-120650">
              <a:defRPr sz="1000">
                <a:solidFill>
                  <a:srgbClr val="FFFFFF"/>
                </a:solidFill>
              </a:defRPr>
            </a:lvl3pPr>
            <a:lvl4pPr marL="414338" indent="-95250">
              <a:defRPr sz="900">
                <a:solidFill>
                  <a:srgbClr val="FFFFFF"/>
                </a:solidFill>
              </a:defRPr>
            </a:lvl4pPr>
            <a:lvl5pPr marL="549275" indent="-109538">
              <a:defRPr sz="800">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7"/>
          <p:cNvSpPr>
            <a:spLocks noGrp="1"/>
          </p:cNvSpPr>
          <p:nvPr>
            <p:ph type="body" sz="quarter" idx="27" hasCustomPrompt="1"/>
          </p:nvPr>
        </p:nvSpPr>
        <p:spPr>
          <a:xfrm>
            <a:off x="5892551" y="4271071"/>
            <a:ext cx="2230795" cy="372784"/>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1000">
                <a:solidFill>
                  <a:srgbClr val="FFFFFF"/>
                </a:solidFill>
              </a:defRPr>
            </a:lvl1pPr>
          </a:lstStyle>
          <a:p>
            <a:pPr lvl="0"/>
            <a:r>
              <a:rPr lang="en-US" dirty="0" smtClean="0"/>
              <a:t>Insert Picture description</a:t>
            </a:r>
            <a:endParaRPr lang="en-US" dirty="0"/>
          </a:p>
        </p:txBody>
      </p:sp>
      <p:cxnSp>
        <p:nvCxnSpPr>
          <p:cNvPr id="19" name="Straight Connector 18"/>
          <p:cNvCxnSpPr/>
          <p:nvPr userDrawn="1"/>
        </p:nvCxnSpPr>
        <p:spPr bwMode="auto">
          <a:xfrm flipV="1">
            <a:off x="5886931" y="4259010"/>
            <a:ext cx="2258568" cy="1555"/>
          </a:xfrm>
          <a:prstGeom prst="line">
            <a:avLst/>
          </a:prstGeom>
          <a:solidFill>
            <a:schemeClr val="accent1"/>
          </a:solidFill>
          <a:ln w="25400" cap="flat" cmpd="sng" algn="ctr">
            <a:solidFill>
              <a:schemeClr val="bg1"/>
            </a:solidFill>
            <a:prstDash val="solid"/>
            <a:round/>
            <a:headEnd type="none" w="med" len="med"/>
            <a:tailEnd type="none" w="med" len="med"/>
          </a:ln>
          <a:effectLst/>
        </p:spPr>
      </p:cxnSp>
      <p:sp>
        <p:nvSpPr>
          <p:cNvPr id="20" name="Text Placeholder 17"/>
          <p:cNvSpPr>
            <a:spLocks noGrp="1"/>
          </p:cNvSpPr>
          <p:nvPr>
            <p:ph type="body" sz="quarter" idx="16" hasCustomPrompt="1"/>
          </p:nvPr>
        </p:nvSpPr>
        <p:spPr>
          <a:xfrm>
            <a:off x="446180" y="4220697"/>
            <a:ext cx="5147539" cy="418712"/>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1100">
                <a:solidFill>
                  <a:srgbClr val="FFFFFF"/>
                </a:solidFill>
              </a:defRPr>
            </a:lvl1pPr>
          </a:lstStyle>
          <a:p>
            <a:pPr lvl="0"/>
            <a:r>
              <a:rPr lang="en-US" dirty="0" smtClean="0"/>
              <a:t>Insert Picture description</a:t>
            </a:r>
            <a:endParaRPr lang="en-US" dirty="0"/>
          </a:p>
        </p:txBody>
      </p:sp>
    </p:spTree>
  </p:cSld>
  <p:clrMapOvr>
    <a:masterClrMapping/>
  </p:clrMapOvr>
  <p:timing>
    <p:tnLst>
      <p:par>
        <p:cTn id="1" dur="indefinite" restart="never" nodeType="tmRoot"/>
      </p:par>
    </p:tn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small box w/side text">
    <p:spTree>
      <p:nvGrpSpPr>
        <p:cNvPr id="1" name=""/>
        <p:cNvGrpSpPr/>
        <p:nvPr/>
      </p:nvGrpSpPr>
      <p:grpSpPr>
        <a:xfrm>
          <a:off x="0" y="0"/>
          <a:ext cx="0" cy="0"/>
          <a:chOff x="0" y="0"/>
          <a:chExt cx="0" cy="0"/>
        </a:xfrm>
      </p:grpSpPr>
      <p:sp>
        <p:nvSpPr>
          <p:cNvPr id="29" name="Rectangle 28"/>
          <p:cNvSpPr/>
          <p:nvPr userDrawn="1"/>
        </p:nvSpPr>
        <p:spPr bwMode="auto">
          <a:xfrm>
            <a:off x="421413" y="1333500"/>
            <a:ext cx="3695137" cy="3328416"/>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8" name="Content Placeholder 2"/>
          <p:cNvSpPr>
            <a:spLocks noGrp="1"/>
          </p:cNvSpPr>
          <p:nvPr>
            <p:ph idx="23" hasCustomPrompt="1"/>
          </p:nvPr>
        </p:nvSpPr>
        <p:spPr>
          <a:xfrm>
            <a:off x="446181" y="1356795"/>
            <a:ext cx="3639008" cy="2855266"/>
          </a:xfrm>
          <a:solidFill>
            <a:srgbClr val="E82034"/>
          </a:solidFill>
          <a:ln w="50800">
            <a:noFill/>
          </a:ln>
          <a:effectLst/>
        </p:spPr>
        <p:txBody>
          <a:bodyPr lIns="91440" tIns="91440" rIns="91440" bIns="91440"/>
          <a:lstStyle>
            <a:lvl1pPr>
              <a:defRPr sz="1400">
                <a:solidFill>
                  <a:srgbClr val="FFFFFF"/>
                </a:solidFill>
              </a:defRPr>
            </a:lvl1pPr>
            <a:lvl2pPr marL="150813" indent="-114300">
              <a:defRPr sz="1300">
                <a:solidFill>
                  <a:srgbClr val="FFFFFF"/>
                </a:solidFill>
              </a:defRPr>
            </a:lvl2pPr>
            <a:lvl3pPr marL="339725" indent="-152400">
              <a:defRPr sz="1200">
                <a:solidFill>
                  <a:srgbClr val="FFFFFF"/>
                </a:solidFill>
              </a:defRPr>
            </a:lvl3pPr>
            <a:lvl4pPr marL="484188" indent="-109538">
              <a:defRPr sz="1100">
                <a:solidFill>
                  <a:srgbClr val="FFFFFF"/>
                </a:solidFill>
              </a:defRPr>
            </a:lvl4pPr>
            <a:lvl5pPr marL="649288" indent="-130175">
              <a:defRPr sz="1000">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7"/>
          <p:cNvSpPr>
            <a:spLocks noGrp="1"/>
          </p:cNvSpPr>
          <p:nvPr>
            <p:ph type="body" sz="quarter" idx="16" hasCustomPrompt="1"/>
          </p:nvPr>
        </p:nvSpPr>
        <p:spPr>
          <a:xfrm>
            <a:off x="446181" y="4229163"/>
            <a:ext cx="3639008" cy="402336"/>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1100">
                <a:solidFill>
                  <a:srgbClr val="FFFFFF"/>
                </a:solidFill>
              </a:defRPr>
            </a:lvl1pPr>
          </a:lstStyle>
          <a:p>
            <a:pPr lvl="0"/>
            <a:r>
              <a:rPr lang="en-US" dirty="0" smtClean="0"/>
              <a:t>Insert Picture description</a:t>
            </a:r>
            <a:endParaRPr lang="en-US" dirty="0"/>
          </a:p>
        </p:txBody>
      </p:sp>
      <p:sp>
        <p:nvSpPr>
          <p:cNvPr id="2" name="Title 1"/>
          <p:cNvSpPr>
            <a:spLocks noGrp="1"/>
          </p:cNvSpPr>
          <p:nvPr>
            <p:ph type="title"/>
          </p:nvPr>
        </p:nvSpPr>
        <p:spPr>
          <a:xfrm>
            <a:off x="457200" y="411653"/>
            <a:ext cx="8239125" cy="803847"/>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cxnSp>
        <p:nvCxnSpPr>
          <p:cNvPr id="11" name="Straight Connector 10"/>
          <p:cNvCxnSpPr/>
          <p:nvPr userDrawn="1"/>
        </p:nvCxnSpPr>
        <p:spPr bwMode="auto">
          <a:xfrm>
            <a:off x="440561" y="4217828"/>
            <a:ext cx="3684749" cy="3827"/>
          </a:xfrm>
          <a:prstGeom prst="line">
            <a:avLst/>
          </a:prstGeom>
          <a:solidFill>
            <a:schemeClr val="accent1"/>
          </a:solidFill>
          <a:ln w="25400" cap="flat" cmpd="sng" algn="ctr">
            <a:solidFill>
              <a:schemeClr val="bg1"/>
            </a:solidFill>
            <a:prstDash val="solid"/>
            <a:round/>
            <a:headEnd type="none" w="med" len="med"/>
            <a:tailEnd type="none" w="med" len="med"/>
          </a:ln>
          <a:effectLst/>
        </p:spPr>
      </p:cxnSp>
      <p:cxnSp>
        <p:nvCxnSpPr>
          <p:cNvPr id="20" name="Connecteur droit 21"/>
          <p:cNvCxnSpPr/>
          <p:nvPr userDrawn="1"/>
        </p:nvCxnSpPr>
        <p:spPr>
          <a:xfrm>
            <a:off x="4349718" y="1320864"/>
            <a:ext cx="0" cy="3384550"/>
          </a:xfrm>
          <a:prstGeom prst="line">
            <a:avLst/>
          </a:prstGeom>
          <a:ln w="3175">
            <a:solidFill>
              <a:schemeClr val="bg1">
                <a:lumMod val="75000"/>
              </a:schemeClr>
            </a:solidFill>
            <a:prstDash val="solid"/>
          </a:ln>
          <a:effectLst>
            <a:outerShdw dist="12700" algn="l"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24" hasCustomPrompt="1"/>
          </p:nvPr>
        </p:nvSpPr>
        <p:spPr>
          <a:xfrm>
            <a:off x="4572001" y="2072439"/>
            <a:ext cx="4118792" cy="2998802"/>
          </a:xfrm>
        </p:spPr>
        <p:txBody>
          <a:bodyPr/>
          <a:lstStyle>
            <a:lvl1pPr>
              <a:defRPr sz="1400"/>
            </a:lvl1pPr>
            <a:lvl2pPr marL="150813" indent="-114300">
              <a:defRPr sz="1300"/>
            </a:lvl2pPr>
            <a:lvl3pPr marL="339725" indent="-152400">
              <a:defRPr sz="1200"/>
            </a:lvl3pPr>
            <a:lvl4pPr marL="484188" indent="-109538">
              <a:defRPr sz="1100"/>
            </a:lvl4pPr>
            <a:lvl5pPr marL="649288" indent="-130175">
              <a:defRPr sz="10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2"/>
          <p:cNvSpPr>
            <a:spLocks noGrp="1"/>
          </p:cNvSpPr>
          <p:nvPr>
            <p:ph type="body" sz="quarter" idx="25" hasCustomPrompt="1"/>
          </p:nvPr>
        </p:nvSpPr>
        <p:spPr>
          <a:xfrm>
            <a:off x="4571757" y="1243724"/>
            <a:ext cx="4124567" cy="275952"/>
          </a:xfrm>
        </p:spPr>
        <p:txBody>
          <a:bodyPr anchor="b" anchorCtr="0"/>
          <a:lstStyle>
            <a:lvl1pPr>
              <a:defRPr sz="1400" b="1"/>
            </a:lvl1pPr>
          </a:lstStyle>
          <a:p>
            <a:pPr lvl="0"/>
            <a:r>
              <a:rPr lang="en-US" dirty="0" smtClean="0"/>
              <a:t>Insert picture description</a:t>
            </a:r>
            <a:endParaRPr lang="en-US" dirty="0"/>
          </a:p>
        </p:txBody>
      </p:sp>
      <p:sp>
        <p:nvSpPr>
          <p:cNvPr id="25" name="Text Placeholder 24"/>
          <p:cNvSpPr>
            <a:spLocks noGrp="1"/>
          </p:cNvSpPr>
          <p:nvPr>
            <p:ph type="body" sz="quarter" idx="26" hasCustomPrompt="1"/>
          </p:nvPr>
        </p:nvSpPr>
        <p:spPr>
          <a:xfrm>
            <a:off x="4571757" y="1581053"/>
            <a:ext cx="4124568" cy="447155"/>
          </a:xfrm>
        </p:spPr>
        <p:txBody>
          <a:bodyPr/>
          <a:lstStyle>
            <a:lvl1pPr>
              <a:defRPr sz="1400">
                <a:solidFill>
                  <a:schemeClr val="bg2"/>
                </a:solidFill>
              </a:defRPr>
            </a:lvl1pPr>
          </a:lstStyle>
          <a:p>
            <a:pPr lvl="0"/>
            <a:r>
              <a:rPr lang="en-US" dirty="0" smtClean="0"/>
              <a:t>Subhead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large box w/side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11653"/>
            <a:ext cx="8239125" cy="786330"/>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cxnSp>
        <p:nvCxnSpPr>
          <p:cNvPr id="20" name="Connecteur droit 21"/>
          <p:cNvCxnSpPr/>
          <p:nvPr userDrawn="1"/>
        </p:nvCxnSpPr>
        <p:spPr>
          <a:xfrm>
            <a:off x="5974098" y="1320864"/>
            <a:ext cx="0" cy="3384550"/>
          </a:xfrm>
          <a:prstGeom prst="line">
            <a:avLst/>
          </a:prstGeom>
          <a:ln w="3175">
            <a:solidFill>
              <a:schemeClr val="bg1">
                <a:lumMod val="75000"/>
              </a:schemeClr>
            </a:solidFill>
            <a:prstDash val="solid"/>
          </a:ln>
          <a:effectLst>
            <a:outerShdw dist="12700" algn="l"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24" hasCustomPrompt="1"/>
          </p:nvPr>
        </p:nvSpPr>
        <p:spPr>
          <a:xfrm>
            <a:off x="6198145" y="2072439"/>
            <a:ext cx="2492648" cy="3025078"/>
          </a:xfrm>
        </p:spPr>
        <p:txBody>
          <a:bodyPr/>
          <a:lstStyle>
            <a:lvl1pPr>
              <a:defRPr sz="1400"/>
            </a:lvl1pPr>
            <a:lvl2pPr marL="150813" indent="-114300">
              <a:defRPr sz="1300"/>
            </a:lvl2pPr>
            <a:lvl3pPr marL="339725" indent="-152400">
              <a:defRPr sz="1200"/>
            </a:lvl3pPr>
            <a:lvl4pPr marL="484188" indent="-109538">
              <a:defRPr sz="1100"/>
            </a:lvl4pPr>
            <a:lvl5pPr marL="649288" indent="-130175">
              <a:defRPr sz="10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2"/>
          <p:cNvSpPr>
            <a:spLocks noGrp="1"/>
          </p:cNvSpPr>
          <p:nvPr>
            <p:ph type="body" sz="quarter" idx="25" hasCustomPrompt="1"/>
          </p:nvPr>
        </p:nvSpPr>
        <p:spPr>
          <a:xfrm>
            <a:off x="6200181" y="1226207"/>
            <a:ext cx="2496143" cy="293469"/>
          </a:xfrm>
        </p:spPr>
        <p:txBody>
          <a:bodyPr anchor="b" anchorCtr="0"/>
          <a:lstStyle>
            <a:lvl1pPr>
              <a:defRPr sz="1400" b="1"/>
            </a:lvl1pPr>
          </a:lstStyle>
          <a:p>
            <a:pPr lvl="0"/>
            <a:r>
              <a:rPr lang="en-US" dirty="0" smtClean="0"/>
              <a:t>Insert picture description</a:t>
            </a:r>
            <a:endParaRPr lang="en-US" dirty="0"/>
          </a:p>
        </p:txBody>
      </p:sp>
      <p:sp>
        <p:nvSpPr>
          <p:cNvPr id="25" name="Text Placeholder 24"/>
          <p:cNvSpPr>
            <a:spLocks noGrp="1"/>
          </p:cNvSpPr>
          <p:nvPr>
            <p:ph type="body" sz="quarter" idx="26" hasCustomPrompt="1"/>
          </p:nvPr>
        </p:nvSpPr>
        <p:spPr>
          <a:xfrm>
            <a:off x="6200181" y="1581053"/>
            <a:ext cx="2496144" cy="447155"/>
          </a:xfrm>
        </p:spPr>
        <p:txBody>
          <a:bodyPr/>
          <a:lstStyle>
            <a:lvl1pPr>
              <a:defRPr sz="1400">
                <a:solidFill>
                  <a:schemeClr val="bg2"/>
                </a:solidFill>
              </a:defRPr>
            </a:lvl1pPr>
          </a:lstStyle>
          <a:p>
            <a:pPr lvl="0"/>
            <a:r>
              <a:rPr lang="en-US" dirty="0" smtClean="0"/>
              <a:t>Subhead</a:t>
            </a:r>
            <a:endParaRPr lang="en-US" dirty="0"/>
          </a:p>
        </p:txBody>
      </p:sp>
      <p:sp>
        <p:nvSpPr>
          <p:cNvPr id="14" name="Rectangle 13"/>
          <p:cNvSpPr/>
          <p:nvPr userDrawn="1"/>
        </p:nvSpPr>
        <p:spPr bwMode="auto">
          <a:xfrm>
            <a:off x="421413" y="1333500"/>
            <a:ext cx="5310783" cy="3328416"/>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5" name="Content Placeholder 2"/>
          <p:cNvSpPr>
            <a:spLocks noGrp="1"/>
          </p:cNvSpPr>
          <p:nvPr>
            <p:ph idx="23" hasCustomPrompt="1"/>
          </p:nvPr>
        </p:nvSpPr>
        <p:spPr>
          <a:xfrm>
            <a:off x="446179" y="1356795"/>
            <a:ext cx="5264441" cy="2855266"/>
          </a:xfrm>
          <a:solidFill>
            <a:srgbClr val="E82034"/>
          </a:solidFill>
          <a:ln w="50800">
            <a:noFill/>
          </a:ln>
          <a:effectLst/>
        </p:spPr>
        <p:txBody>
          <a:bodyPr lIns="91440" tIns="91440" rIns="91440" bIns="91440"/>
          <a:lstStyle>
            <a:lvl1pPr>
              <a:defRPr sz="1400">
                <a:solidFill>
                  <a:srgbClr val="FFFFFF"/>
                </a:solidFill>
              </a:defRPr>
            </a:lvl1pPr>
            <a:lvl2pPr marL="150813" indent="-114300">
              <a:defRPr sz="1300">
                <a:solidFill>
                  <a:srgbClr val="FFFFFF"/>
                </a:solidFill>
              </a:defRPr>
            </a:lvl2pPr>
            <a:lvl3pPr marL="339725" indent="-152400">
              <a:defRPr sz="1200">
                <a:solidFill>
                  <a:srgbClr val="FFFFFF"/>
                </a:solidFill>
              </a:defRPr>
            </a:lvl3pPr>
            <a:lvl4pPr marL="484188" indent="-109538">
              <a:defRPr sz="1100">
                <a:solidFill>
                  <a:srgbClr val="FFFFFF"/>
                </a:solidFill>
              </a:defRPr>
            </a:lvl4pPr>
            <a:lvl5pPr marL="649288" indent="-130175">
              <a:defRPr sz="1000">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7"/>
          <p:cNvSpPr>
            <a:spLocks noGrp="1"/>
          </p:cNvSpPr>
          <p:nvPr>
            <p:ph type="body" sz="quarter" idx="16" hasCustomPrompt="1"/>
          </p:nvPr>
        </p:nvSpPr>
        <p:spPr>
          <a:xfrm>
            <a:off x="446179" y="4229163"/>
            <a:ext cx="5264441" cy="402336"/>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1100">
                <a:solidFill>
                  <a:srgbClr val="FFFFFF"/>
                </a:solidFill>
              </a:defRPr>
            </a:lvl1pPr>
          </a:lstStyle>
          <a:p>
            <a:pPr lvl="0"/>
            <a:r>
              <a:rPr lang="en-US" dirty="0" smtClean="0"/>
              <a:t>Insert Picture description</a:t>
            </a:r>
            <a:endParaRPr lang="en-US" dirty="0"/>
          </a:p>
        </p:txBody>
      </p:sp>
      <p:cxnSp>
        <p:nvCxnSpPr>
          <p:cNvPr id="19" name="Straight Connector 18"/>
          <p:cNvCxnSpPr/>
          <p:nvPr userDrawn="1"/>
        </p:nvCxnSpPr>
        <p:spPr bwMode="auto">
          <a:xfrm flipV="1">
            <a:off x="440561" y="4209944"/>
            <a:ext cx="5282978" cy="7884"/>
          </a:xfrm>
          <a:prstGeom prst="line">
            <a:avLst/>
          </a:prstGeom>
          <a:solidFill>
            <a:schemeClr val="accent1"/>
          </a:solidFill>
          <a:ln w="25400" cap="flat" cmpd="sng" algn="ctr">
            <a:solidFill>
              <a:schemeClr val="bg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screen w/text box">
    <p:spTree>
      <p:nvGrpSpPr>
        <p:cNvPr id="1" name=""/>
        <p:cNvGrpSpPr/>
        <p:nvPr/>
      </p:nvGrpSpPr>
      <p:grpSpPr>
        <a:xfrm>
          <a:off x="0" y="0"/>
          <a:ext cx="0" cy="0"/>
          <a:chOff x="0" y="0"/>
          <a:chExt cx="0" cy="0"/>
        </a:xfrm>
      </p:grpSpPr>
      <p:pic>
        <p:nvPicPr>
          <p:cNvPr id="14" name="Picture 8"/>
          <p:cNvPicPr>
            <a:picLocks noChangeAspect="1"/>
          </p:cNvPicPr>
          <p:nvPr userDrawn="1"/>
        </p:nvPicPr>
        <p:blipFill>
          <a:blip r:embed="rId2" cstate="screen"/>
          <a:srcRect b="3373"/>
          <a:stretch>
            <a:fillRect/>
          </a:stretch>
        </p:blipFill>
        <p:spPr bwMode="auto">
          <a:xfrm>
            <a:off x="3025397" y="852499"/>
            <a:ext cx="6003925" cy="4255175"/>
          </a:xfrm>
          <a:prstGeom prst="rect">
            <a:avLst/>
          </a:prstGeom>
          <a:noFill/>
          <a:ln w="9525">
            <a:noFill/>
            <a:miter lim="800000"/>
            <a:headEnd/>
            <a:tailEnd/>
          </a:ln>
        </p:spPr>
      </p:pic>
      <p:sp>
        <p:nvSpPr>
          <p:cNvPr id="28" name="Content Placeholder 2"/>
          <p:cNvSpPr>
            <a:spLocks noGrp="1"/>
          </p:cNvSpPr>
          <p:nvPr>
            <p:ph idx="23" hasCustomPrompt="1"/>
          </p:nvPr>
        </p:nvSpPr>
        <p:spPr>
          <a:xfrm>
            <a:off x="3409221" y="1225513"/>
            <a:ext cx="5109985" cy="3341467"/>
          </a:xfrm>
          <a:noFill/>
          <a:ln w="50800">
            <a:noFill/>
          </a:ln>
          <a:effectLst>
            <a:outerShdw blurRad="254000" dist="25400" dir="1560000">
              <a:schemeClr val="bg2">
                <a:lumMod val="50000"/>
                <a:alpha val="40000"/>
              </a:schemeClr>
            </a:outerShdw>
          </a:effectLst>
        </p:spPr>
        <p:txBody>
          <a:bodyPr lIns="91440" tIns="91440" rIns="91440" bIns="91440"/>
          <a:lstStyle>
            <a:lvl1pPr>
              <a:defRPr sz="1400">
                <a:solidFill>
                  <a:srgbClr val="FFFFFF"/>
                </a:solidFill>
              </a:defRPr>
            </a:lvl1pPr>
            <a:lvl2pPr marL="150813" indent="-114300">
              <a:defRPr sz="1300">
                <a:solidFill>
                  <a:srgbClr val="FFFFFF"/>
                </a:solidFill>
              </a:defRPr>
            </a:lvl2pPr>
            <a:lvl3pPr marL="339725" indent="-152400">
              <a:defRPr sz="1200">
                <a:solidFill>
                  <a:srgbClr val="FFFFFF"/>
                </a:solidFill>
              </a:defRPr>
            </a:lvl3pPr>
            <a:lvl4pPr marL="484188" indent="-109538">
              <a:defRPr sz="1100">
                <a:solidFill>
                  <a:srgbClr val="FFFFFF"/>
                </a:solidFill>
              </a:defRPr>
            </a:lvl4pPr>
            <a:lvl5pPr marL="649288" indent="-130175">
              <a:defRPr sz="1000">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1" y="411655"/>
            <a:ext cx="2590800" cy="849586"/>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
        <p:nvSpPr>
          <p:cNvPr id="21" name="Content Placeholder 2"/>
          <p:cNvSpPr>
            <a:spLocks noGrp="1"/>
          </p:cNvSpPr>
          <p:nvPr>
            <p:ph idx="24" hasCustomPrompt="1"/>
          </p:nvPr>
        </p:nvSpPr>
        <p:spPr>
          <a:xfrm>
            <a:off x="450402" y="1878458"/>
            <a:ext cx="2492648" cy="3297888"/>
          </a:xfrm>
        </p:spPr>
        <p:txBody>
          <a:bodyPr/>
          <a:lstStyle>
            <a:lvl1pPr>
              <a:defRPr sz="1400"/>
            </a:lvl1pPr>
            <a:lvl2pPr marL="150813" indent="-114300">
              <a:defRPr sz="1300"/>
            </a:lvl2pPr>
            <a:lvl3pPr marL="339725" indent="-152400">
              <a:defRPr sz="1200"/>
            </a:lvl3pPr>
            <a:lvl4pPr marL="484188" indent="-109538">
              <a:defRPr sz="1100"/>
            </a:lvl4pPr>
            <a:lvl5pPr marL="649288" indent="-130175">
              <a:defRPr sz="10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7"/>
          <p:cNvSpPr>
            <a:spLocks noGrp="1"/>
          </p:cNvSpPr>
          <p:nvPr>
            <p:ph type="body" sz="quarter" idx="13" hasCustomPrompt="1"/>
          </p:nvPr>
        </p:nvSpPr>
        <p:spPr>
          <a:xfrm>
            <a:off x="439296" y="1297420"/>
            <a:ext cx="2540215" cy="506986"/>
          </a:xfrm>
          <a:solidFill>
            <a:srgbClr val="E82034"/>
          </a:solidFill>
          <a:ln>
            <a:noFill/>
          </a:ln>
        </p:spPr>
        <p:txBody>
          <a:bodyPr lIns="91440" rIns="91440" anchor="ctr" anchorCtr="0"/>
          <a:lstStyle>
            <a:lvl1pPr>
              <a:defRPr sz="1400" b="1" cap="all">
                <a:solidFill>
                  <a:schemeClr val="bg1"/>
                </a:solidFill>
              </a:defRPr>
            </a:lvl1pPr>
          </a:lstStyle>
          <a:p>
            <a:pPr lvl="0"/>
            <a:r>
              <a:rPr lang="en-US" dirty="0" smtClean="0"/>
              <a:t>CLICK TO EDIT TITLE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075" name="Rectangle 3"/>
          <p:cNvSpPr>
            <a:spLocks noGrp="1" noChangeArrowheads="1"/>
          </p:cNvSpPr>
          <p:nvPr>
            <p:ph type="subTitle" idx="1" hasCustomPrompt="1"/>
          </p:nvPr>
        </p:nvSpPr>
        <p:spPr>
          <a:xfrm>
            <a:off x="457199" y="4513655"/>
            <a:ext cx="8232775" cy="796927"/>
          </a:xfrm>
        </p:spPr>
        <p:txBody>
          <a:bodyPr anchor="t" anchorCtr="0"/>
          <a:lstStyle>
            <a:lvl1pPr>
              <a:lnSpc>
                <a:spcPct val="95000"/>
              </a:lnSpc>
              <a:spcBef>
                <a:spcPts val="0"/>
              </a:spcBef>
              <a:defRPr sz="2000"/>
            </a:lvl1pPr>
          </a:lstStyle>
          <a:p>
            <a:r>
              <a:rPr lang="en-US" dirty="0" smtClean="0"/>
              <a:t>Insert subtitle</a:t>
            </a:r>
            <a:endParaRPr lang="en-US" dirty="0"/>
          </a:p>
        </p:txBody>
      </p:sp>
      <p:sp>
        <p:nvSpPr>
          <p:cNvPr id="4" name="Rectangle 3"/>
          <p:cNvSpPr/>
          <p:nvPr userDrawn="1"/>
        </p:nvSpPr>
        <p:spPr>
          <a:xfrm>
            <a:off x="-882" y="1843086"/>
            <a:ext cx="354013" cy="133350"/>
          </a:xfrm>
          <a:prstGeom prst="rect">
            <a:avLst/>
          </a:prstGeom>
          <a:solidFill>
            <a:srgbClr val="E820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5" name="TextBox 4"/>
          <p:cNvSpPr txBox="1"/>
          <p:nvPr userDrawn="1"/>
        </p:nvSpPr>
        <p:spPr>
          <a:xfrm>
            <a:off x="452438" y="1727074"/>
            <a:ext cx="4267200" cy="1554272"/>
          </a:xfrm>
          <a:prstGeom prst="rect">
            <a:avLst/>
          </a:prstGeom>
          <a:noFill/>
        </p:spPr>
        <p:txBody>
          <a:bodyPr wrap="square" lIns="0" bIns="0" rtlCol="0">
            <a:spAutoFit/>
          </a:bodyPr>
          <a:lstStyle/>
          <a:p>
            <a:pPr>
              <a:lnSpc>
                <a:spcPct val="80000"/>
              </a:lnSpc>
            </a:pPr>
            <a:r>
              <a:rPr lang="en-US" sz="6000" b="1" dirty="0" smtClean="0">
                <a:solidFill>
                  <a:srgbClr val="E43348"/>
                </a:solidFill>
              </a:rPr>
              <a:t>Thank</a:t>
            </a:r>
          </a:p>
          <a:p>
            <a:pPr>
              <a:lnSpc>
                <a:spcPct val="80000"/>
              </a:lnSpc>
            </a:pPr>
            <a:r>
              <a:rPr lang="en-US" sz="6000" b="1" dirty="0" smtClean="0"/>
              <a:t>You</a:t>
            </a:r>
            <a:endParaRPr lang="en-US" sz="6000" b="1" dirty="0"/>
          </a:p>
        </p:txBody>
      </p:sp>
      <p:pic>
        <p:nvPicPr>
          <p:cNvPr id="7" name="Picture 6" descr="Dow logo 300 1.6.jpg"/>
          <p:cNvPicPr>
            <a:picLocks noChangeAspect="1"/>
          </p:cNvPicPr>
          <p:nvPr userDrawn="1"/>
        </p:nvPicPr>
        <p:blipFill>
          <a:blip r:embed="rId2" cstate="screen"/>
          <a:stretch>
            <a:fillRect/>
          </a:stretch>
        </p:blipFill>
        <p:spPr>
          <a:xfrm>
            <a:off x="341418" y="241342"/>
            <a:ext cx="1463040" cy="484632"/>
          </a:xfrm>
          <a:prstGeom prst="rect">
            <a:avLst/>
          </a:prstGeom>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4A15B919-E3DF-8843-A034-99A3C3E2A01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ver page">
    <p:spTree>
      <p:nvGrpSpPr>
        <p:cNvPr id="1" name=""/>
        <p:cNvGrpSpPr/>
        <p:nvPr/>
      </p:nvGrpSpPr>
      <p:grpSpPr>
        <a:xfrm>
          <a:off x="0" y="0"/>
          <a:ext cx="0" cy="0"/>
          <a:chOff x="0" y="0"/>
          <a:chExt cx="0" cy="0"/>
        </a:xfrm>
      </p:grpSpPr>
      <p:pic>
        <p:nvPicPr>
          <p:cNvPr id="8" name="Picture 7" descr="Dow logo 300 1.6.jpg"/>
          <p:cNvPicPr>
            <a:picLocks noChangeAspect="1"/>
          </p:cNvPicPr>
          <p:nvPr userDrawn="1"/>
        </p:nvPicPr>
        <p:blipFill>
          <a:blip r:embed="rId2" cstate="screen"/>
          <a:stretch>
            <a:fillRect/>
          </a:stretch>
        </p:blipFill>
        <p:spPr>
          <a:xfrm>
            <a:off x="341418" y="241342"/>
            <a:ext cx="1463040" cy="484632"/>
          </a:xfrm>
          <a:prstGeom prst="rect">
            <a:avLst/>
          </a:prstGeom>
        </p:spPr>
      </p:pic>
      <p:sp>
        <p:nvSpPr>
          <p:cNvPr id="11" name="Rectangle 10"/>
          <p:cNvSpPr/>
          <p:nvPr userDrawn="1"/>
        </p:nvSpPr>
        <p:spPr>
          <a:xfrm>
            <a:off x="-881" y="1703110"/>
            <a:ext cx="342030" cy="1546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9" name="Rectangle 8"/>
          <p:cNvSpPr/>
          <p:nvPr userDrawn="1"/>
        </p:nvSpPr>
        <p:spPr>
          <a:xfrm>
            <a:off x="7850188" y="5276850"/>
            <a:ext cx="922337" cy="271463"/>
          </a:xfrm>
          <a:prstGeom prst="rect">
            <a:avLst/>
          </a:prstGeom>
        </p:spPr>
        <p:txBody>
          <a:bodyPr wrap="none">
            <a:spAutoFit/>
          </a:bodyPr>
          <a:lstStyle/>
          <a:p>
            <a:pPr eaLnBrk="0" hangingPunct="0">
              <a:lnSpc>
                <a:spcPct val="80000"/>
              </a:lnSpc>
              <a:defRPr/>
            </a:pPr>
            <a:r>
              <a:rPr lang="en-US" sz="1400" dirty="0">
                <a:solidFill>
                  <a:schemeClr val="bg2"/>
                </a:solidFill>
              </a:rPr>
              <a:t>Dow.com</a:t>
            </a:r>
          </a:p>
        </p:txBody>
      </p:sp>
      <p:sp>
        <p:nvSpPr>
          <p:cNvPr id="13" name="Rectangle 2"/>
          <p:cNvSpPr>
            <a:spLocks noGrp="1" noChangeArrowheads="1"/>
          </p:cNvSpPr>
          <p:nvPr>
            <p:ph type="ctrTitle" hasCustomPrompt="1"/>
          </p:nvPr>
        </p:nvSpPr>
        <p:spPr>
          <a:xfrm>
            <a:off x="457199" y="3594101"/>
            <a:ext cx="8232775" cy="914400"/>
          </a:xfrm>
        </p:spPr>
        <p:txBody>
          <a:bodyPr/>
          <a:lstStyle>
            <a:lvl1pPr>
              <a:lnSpc>
                <a:spcPct val="80000"/>
              </a:lnSpc>
              <a:defRPr sz="5400"/>
            </a:lvl1pPr>
          </a:lstStyle>
          <a:p>
            <a:r>
              <a:rPr lang="en-US" dirty="0" smtClean="0"/>
              <a:t>Insert Cover Title</a:t>
            </a:r>
            <a:endParaRPr lang="en-US" dirty="0"/>
          </a:p>
        </p:txBody>
      </p:sp>
      <p:sp>
        <p:nvSpPr>
          <p:cNvPr id="14" name="Rectangle 3"/>
          <p:cNvSpPr>
            <a:spLocks noGrp="1" noChangeArrowheads="1"/>
          </p:cNvSpPr>
          <p:nvPr>
            <p:ph type="subTitle" idx="1" hasCustomPrompt="1"/>
          </p:nvPr>
        </p:nvSpPr>
        <p:spPr>
          <a:xfrm>
            <a:off x="457199" y="4508501"/>
            <a:ext cx="8232775" cy="749299"/>
          </a:xfrm>
        </p:spPr>
        <p:txBody>
          <a:bodyPr anchor="t" anchorCtr="0"/>
          <a:lstStyle>
            <a:lvl1pPr>
              <a:lnSpc>
                <a:spcPct val="95000"/>
              </a:lnSpc>
              <a:spcBef>
                <a:spcPts val="0"/>
              </a:spcBef>
              <a:defRPr sz="2000"/>
            </a:lvl1pPr>
          </a:lstStyle>
          <a:p>
            <a:r>
              <a:rPr lang="en-US" dirty="0" smtClean="0"/>
              <a:t>Insert subtitle</a:t>
            </a:r>
            <a:endParaRPr lang="en-US" dirty="0"/>
          </a:p>
        </p:txBody>
      </p:sp>
      <p:pic>
        <p:nvPicPr>
          <p:cNvPr id="10" name="Picture 13" descr="Cover Art.png"/>
          <p:cNvPicPr>
            <a:picLocks noChangeAspect="1"/>
          </p:cNvPicPr>
          <p:nvPr userDrawn="1"/>
        </p:nvPicPr>
        <p:blipFill>
          <a:blip r:embed="rId3"/>
          <a:stretch>
            <a:fillRect/>
          </a:stretch>
        </p:blipFill>
        <p:spPr bwMode="auto">
          <a:xfrm>
            <a:off x="382768" y="1629741"/>
            <a:ext cx="7045325" cy="1917519"/>
          </a:xfrm>
          <a:prstGeom prst="rect">
            <a:avLst/>
          </a:prstGeom>
          <a:noFill/>
          <a:ln w="9525">
            <a:noFill/>
            <a:miter lim="800000"/>
            <a:headEnd/>
            <a:tailEnd/>
          </a:ln>
        </p:spPr>
      </p:pic>
    </p:spTree>
    <p:extLst>
      <p:ext uri="{BB962C8B-B14F-4D97-AF65-F5344CB8AC3E}">
        <p14:creationId xmlns:p14="http://schemas.microsoft.com/office/powerpoint/2010/main" val="24521752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433868"/>
      </p:ext>
    </p:extLst>
  </p:cSld>
  <p:clrMapOvr>
    <a:masterClrMapping/>
  </p:clrMapOvr>
  <p:transition>
    <p:fade/>
  </p:transition>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ver page">
    <p:spTree>
      <p:nvGrpSpPr>
        <p:cNvPr id="1" name=""/>
        <p:cNvGrpSpPr/>
        <p:nvPr/>
      </p:nvGrpSpPr>
      <p:grpSpPr>
        <a:xfrm>
          <a:off x="0" y="0"/>
          <a:ext cx="0" cy="0"/>
          <a:chOff x="0" y="0"/>
          <a:chExt cx="0" cy="0"/>
        </a:xfrm>
      </p:grpSpPr>
      <p:sp>
        <p:nvSpPr>
          <p:cNvPr id="15" name="Rechteck 1"/>
          <p:cNvSpPr/>
          <p:nvPr userDrawn="1"/>
        </p:nvSpPr>
        <p:spPr bwMode="auto">
          <a:xfrm>
            <a:off x="0" y="0"/>
            <a:ext cx="9144000" cy="5715000"/>
          </a:xfrm>
          <a:prstGeom prst="rect">
            <a:avLst/>
          </a:prstGeom>
          <a:solidFill>
            <a:srgbClr val="E6E6E6"/>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indent="0" algn="l" defTabSz="76197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6" name="Bild 5" descr="Sechseck_Form1_16091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6427" r="16632"/>
          <a:stretch/>
        </p:blipFill>
        <p:spPr>
          <a:xfrm>
            <a:off x="5853773" y="0"/>
            <a:ext cx="3290228" cy="5715000"/>
          </a:xfrm>
          <a:prstGeom prst="rect">
            <a:avLst/>
          </a:prstGeom>
          <a:noFill/>
          <a:ln>
            <a:noFill/>
          </a:ln>
        </p:spPr>
      </p:pic>
      <p:sp>
        <p:nvSpPr>
          <p:cNvPr id="17" name="Titel 2"/>
          <p:cNvSpPr>
            <a:spLocks noGrp="1"/>
          </p:cNvSpPr>
          <p:nvPr>
            <p:ph type="title" hasCustomPrompt="1"/>
          </p:nvPr>
        </p:nvSpPr>
        <p:spPr>
          <a:xfrm>
            <a:off x="457204" y="1468105"/>
            <a:ext cx="5291469" cy="513394"/>
          </a:xfrm>
        </p:spPr>
        <p:txBody>
          <a:bodyPr wrap="square" lIns="0" tIns="0" rIns="0" bIns="0" anchor="t"/>
          <a:lstStyle>
            <a:lvl1pPr>
              <a:defRPr sz="2667"/>
            </a:lvl1pPr>
          </a:lstStyle>
          <a:p>
            <a:r>
              <a:rPr lang="en-US" noProof="0" dirty="0" smtClean="0">
                <a:ea typeface="Geneva" charset="0"/>
                <a:cs typeface="Arial" charset="0"/>
              </a:rPr>
              <a:t>Dow Coating Materials</a:t>
            </a:r>
            <a:endParaRPr lang="en-US" noProof="0" dirty="0"/>
          </a:p>
        </p:txBody>
      </p:sp>
      <p:sp>
        <p:nvSpPr>
          <p:cNvPr id="18" name="Inhaltsplatzhalter 2"/>
          <p:cNvSpPr>
            <a:spLocks noGrp="1"/>
          </p:cNvSpPr>
          <p:nvPr>
            <p:ph sz="quarter" idx="25" hasCustomPrompt="1"/>
          </p:nvPr>
        </p:nvSpPr>
        <p:spPr>
          <a:xfrm>
            <a:off x="457204" y="2019702"/>
            <a:ext cx="5291469" cy="596900"/>
          </a:xfrm>
        </p:spPr>
        <p:txBody>
          <a:bodyPr wrap="square" lIns="0" tIns="0" rIns="0" bIns="0"/>
          <a:lstStyle>
            <a:lvl2pPr marL="58206" marR="0" indent="0" algn="l" defTabSz="761970" rtl="0" eaLnBrk="1" fontAlgn="base" latinLnBrk="0" hangingPunct="1">
              <a:lnSpc>
                <a:spcPct val="100000"/>
              </a:lnSpc>
              <a:spcBef>
                <a:spcPct val="15000"/>
              </a:spcBef>
              <a:spcAft>
                <a:spcPct val="0"/>
              </a:spcAft>
              <a:buClrTx/>
              <a:buSzTx/>
              <a:buFontTx/>
              <a:buNone/>
              <a:tabLst/>
              <a:defRPr sz="2000">
                <a:solidFill>
                  <a:schemeClr val="bg1">
                    <a:lumMod val="50000"/>
                  </a:schemeClr>
                </a:solidFill>
              </a:defRPr>
            </a:lvl2pPr>
          </a:lstStyle>
          <a:p>
            <a:pPr marL="58206" marR="0" lvl="1" indent="0" algn="l" defTabSz="761970" rtl="0" eaLnBrk="1" fontAlgn="base" latinLnBrk="0" hangingPunct="1">
              <a:lnSpc>
                <a:spcPct val="100000"/>
              </a:lnSpc>
              <a:spcBef>
                <a:spcPct val="15000"/>
              </a:spcBef>
              <a:spcAft>
                <a:spcPct val="0"/>
              </a:spcAft>
              <a:buClrTx/>
              <a:buSzTx/>
              <a:buFontTx/>
              <a:buNone/>
              <a:tabLst/>
              <a:defRPr/>
            </a:pPr>
            <a:r>
              <a:rPr lang="en-US" noProof="0" dirty="0" smtClean="0"/>
              <a:t>Subtitle</a:t>
            </a:r>
          </a:p>
        </p:txBody>
      </p:sp>
      <p:sp>
        <p:nvSpPr>
          <p:cNvPr id="19" name="Inhaltsplatzhalter 3"/>
          <p:cNvSpPr>
            <a:spLocks noGrp="1"/>
          </p:cNvSpPr>
          <p:nvPr>
            <p:ph sz="quarter" idx="26" hasCustomPrompt="1"/>
          </p:nvPr>
        </p:nvSpPr>
        <p:spPr>
          <a:xfrm>
            <a:off x="452439" y="4948238"/>
            <a:ext cx="5296232" cy="396875"/>
          </a:xfrm>
        </p:spPr>
        <p:txBody>
          <a:bodyPr/>
          <a:lstStyle>
            <a:lvl1pPr>
              <a:defRPr sz="1000" baseline="0"/>
            </a:lvl1pPr>
          </a:lstStyle>
          <a:p>
            <a:pPr lvl="0"/>
            <a:r>
              <a:rPr lang="en-US" noProof="0" dirty="0" smtClean="0"/>
              <a:t>More information</a:t>
            </a:r>
          </a:p>
        </p:txBody>
      </p:sp>
      <p:sp>
        <p:nvSpPr>
          <p:cNvPr id="11" name="Rectangle 10"/>
          <p:cNvSpPr/>
          <p:nvPr userDrawn="1"/>
        </p:nvSpPr>
        <p:spPr>
          <a:xfrm>
            <a:off x="-881" y="1703110"/>
            <a:ext cx="342030" cy="1546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
        <p:nvSpPr>
          <p:cNvPr id="9" name="Rectangle 8"/>
          <p:cNvSpPr/>
          <p:nvPr userDrawn="1"/>
        </p:nvSpPr>
        <p:spPr>
          <a:xfrm>
            <a:off x="6861364" y="5265368"/>
            <a:ext cx="1877437" cy="236027"/>
          </a:xfrm>
          <a:prstGeom prst="rect">
            <a:avLst/>
          </a:prstGeom>
        </p:spPr>
        <p:txBody>
          <a:bodyPr wrap="none">
            <a:spAutoFit/>
          </a:bodyPr>
          <a:lstStyle/>
          <a:p>
            <a:pPr eaLnBrk="0" hangingPunct="0">
              <a:lnSpc>
                <a:spcPct val="80000"/>
              </a:lnSpc>
              <a:defRPr/>
            </a:pPr>
            <a:r>
              <a:rPr lang="en-US" sz="1167" dirty="0" smtClean="0">
                <a:solidFill>
                  <a:schemeClr val="bg2"/>
                </a:solidFill>
              </a:rPr>
              <a:t>dowcoatingmaterials.com</a:t>
            </a:r>
            <a:endParaRPr lang="en-US" sz="1167" dirty="0">
              <a:solidFill>
                <a:schemeClr val="bg2"/>
              </a:solidFill>
            </a:endParaRPr>
          </a:p>
        </p:txBody>
      </p:sp>
      <p:pic>
        <p:nvPicPr>
          <p:cNvPr id="10" name="Picture 9" descr="Dow_Diamond.png"/>
          <p:cNvPicPr>
            <a:picLocks noChangeAspect="1"/>
          </p:cNvPicPr>
          <p:nvPr userDrawn="1"/>
        </p:nvPicPr>
        <p:blipFill>
          <a:blip r:embed="rId3"/>
          <a:stretch>
            <a:fillRect/>
          </a:stretch>
        </p:blipFill>
        <p:spPr>
          <a:xfrm>
            <a:off x="351260" y="241551"/>
            <a:ext cx="1453271" cy="478174"/>
          </a:xfrm>
          <a:prstGeom prst="rect">
            <a:avLst/>
          </a:prstGeom>
        </p:spPr>
      </p:pic>
    </p:spTree>
    <p:extLst>
      <p:ext uri="{BB962C8B-B14F-4D97-AF65-F5344CB8AC3E}">
        <p14:creationId xmlns:p14="http://schemas.microsoft.com/office/powerpoint/2010/main" val="35694672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00">
          <p15:clr>
            <a:srgbClr val="FBAE40"/>
          </p15:clr>
        </p15:guide>
        <p15:guide id="2" pos="5496">
          <p15:clr>
            <a:srgbClr val="FBAE40"/>
          </p15:clr>
        </p15:guide>
        <p15:guide id="3" orient="horz" pos="343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Cover page">
    <p:spTree>
      <p:nvGrpSpPr>
        <p:cNvPr id="1" name=""/>
        <p:cNvGrpSpPr/>
        <p:nvPr/>
      </p:nvGrpSpPr>
      <p:grpSpPr>
        <a:xfrm>
          <a:off x="0" y="0"/>
          <a:ext cx="0" cy="0"/>
          <a:chOff x="0" y="0"/>
          <a:chExt cx="0" cy="0"/>
        </a:xfrm>
      </p:grpSpPr>
      <p:sp>
        <p:nvSpPr>
          <p:cNvPr id="15" name="Rechteck 1"/>
          <p:cNvSpPr/>
          <p:nvPr userDrawn="1"/>
        </p:nvSpPr>
        <p:spPr bwMode="auto">
          <a:xfrm>
            <a:off x="0" y="0"/>
            <a:ext cx="9144000" cy="5715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indent="0" algn="l" defTabSz="76197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6" name="Bild 5" descr="Sechseck_Form1_16091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6427" r="16632"/>
          <a:stretch/>
        </p:blipFill>
        <p:spPr>
          <a:xfrm>
            <a:off x="5853773" y="0"/>
            <a:ext cx="3290228" cy="5715000"/>
          </a:xfrm>
          <a:prstGeom prst="rect">
            <a:avLst/>
          </a:prstGeom>
          <a:noFill/>
          <a:ln>
            <a:noFill/>
          </a:ln>
        </p:spPr>
      </p:pic>
      <p:sp>
        <p:nvSpPr>
          <p:cNvPr id="17" name="Titel 2"/>
          <p:cNvSpPr>
            <a:spLocks noGrp="1"/>
          </p:cNvSpPr>
          <p:nvPr>
            <p:ph type="title" hasCustomPrompt="1"/>
          </p:nvPr>
        </p:nvSpPr>
        <p:spPr>
          <a:xfrm>
            <a:off x="457204" y="1468105"/>
            <a:ext cx="5291469" cy="513394"/>
          </a:xfrm>
        </p:spPr>
        <p:txBody>
          <a:bodyPr wrap="square" lIns="0" tIns="0" rIns="0" bIns="0" anchor="t"/>
          <a:lstStyle>
            <a:lvl1pPr>
              <a:defRPr sz="2667"/>
            </a:lvl1pPr>
          </a:lstStyle>
          <a:p>
            <a:r>
              <a:rPr lang="en-US" noProof="0" dirty="0" smtClean="0">
                <a:ea typeface="Geneva" charset="0"/>
                <a:cs typeface="Arial" charset="0"/>
              </a:rPr>
              <a:t>Dow Coating Materials</a:t>
            </a:r>
            <a:endParaRPr lang="en-US" noProof="0" dirty="0"/>
          </a:p>
        </p:txBody>
      </p:sp>
      <p:sp>
        <p:nvSpPr>
          <p:cNvPr id="18" name="Inhaltsplatzhalter 2"/>
          <p:cNvSpPr>
            <a:spLocks noGrp="1"/>
          </p:cNvSpPr>
          <p:nvPr>
            <p:ph sz="quarter" idx="25" hasCustomPrompt="1"/>
          </p:nvPr>
        </p:nvSpPr>
        <p:spPr>
          <a:xfrm>
            <a:off x="457204" y="2019702"/>
            <a:ext cx="5291469" cy="596900"/>
          </a:xfrm>
        </p:spPr>
        <p:txBody>
          <a:bodyPr wrap="square" lIns="0" tIns="0" rIns="0" bIns="0"/>
          <a:lstStyle>
            <a:lvl2pPr marL="58206" marR="0" indent="0" algn="l" defTabSz="761970" rtl="0" eaLnBrk="1" fontAlgn="base" latinLnBrk="0" hangingPunct="1">
              <a:lnSpc>
                <a:spcPct val="100000"/>
              </a:lnSpc>
              <a:spcBef>
                <a:spcPct val="15000"/>
              </a:spcBef>
              <a:spcAft>
                <a:spcPct val="0"/>
              </a:spcAft>
              <a:buClrTx/>
              <a:buSzTx/>
              <a:buFontTx/>
              <a:buNone/>
              <a:tabLst/>
              <a:defRPr sz="2000">
                <a:solidFill>
                  <a:schemeClr val="bg1">
                    <a:lumMod val="50000"/>
                  </a:schemeClr>
                </a:solidFill>
              </a:defRPr>
            </a:lvl2pPr>
          </a:lstStyle>
          <a:p>
            <a:pPr marL="58206" marR="0" lvl="1" indent="0" algn="l" defTabSz="761970" rtl="0" eaLnBrk="1" fontAlgn="base" latinLnBrk="0" hangingPunct="1">
              <a:lnSpc>
                <a:spcPct val="100000"/>
              </a:lnSpc>
              <a:spcBef>
                <a:spcPct val="15000"/>
              </a:spcBef>
              <a:spcAft>
                <a:spcPct val="0"/>
              </a:spcAft>
              <a:buClrTx/>
              <a:buSzTx/>
              <a:buFontTx/>
              <a:buNone/>
              <a:tabLst/>
              <a:defRPr/>
            </a:pPr>
            <a:r>
              <a:rPr lang="en-US" noProof="0" dirty="0" smtClean="0"/>
              <a:t>Subtitle</a:t>
            </a:r>
          </a:p>
        </p:txBody>
      </p:sp>
      <p:sp>
        <p:nvSpPr>
          <p:cNvPr id="19" name="Inhaltsplatzhalter 3"/>
          <p:cNvSpPr>
            <a:spLocks noGrp="1"/>
          </p:cNvSpPr>
          <p:nvPr>
            <p:ph sz="quarter" idx="26" hasCustomPrompt="1"/>
          </p:nvPr>
        </p:nvSpPr>
        <p:spPr>
          <a:xfrm>
            <a:off x="452439" y="4948238"/>
            <a:ext cx="5296232" cy="396875"/>
          </a:xfrm>
        </p:spPr>
        <p:txBody>
          <a:bodyPr/>
          <a:lstStyle>
            <a:lvl1pPr>
              <a:defRPr sz="1000" baseline="0"/>
            </a:lvl1pPr>
          </a:lstStyle>
          <a:p>
            <a:pPr lvl="0"/>
            <a:r>
              <a:rPr lang="en-US" noProof="0" dirty="0" smtClean="0"/>
              <a:t>More information</a:t>
            </a:r>
          </a:p>
        </p:txBody>
      </p:sp>
      <p:sp>
        <p:nvSpPr>
          <p:cNvPr id="11" name="Rectangle 10"/>
          <p:cNvSpPr/>
          <p:nvPr userDrawn="1"/>
        </p:nvSpPr>
        <p:spPr>
          <a:xfrm>
            <a:off x="-881" y="1703110"/>
            <a:ext cx="342030" cy="1546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
        <p:nvSpPr>
          <p:cNvPr id="9" name="Rectangle 8"/>
          <p:cNvSpPr/>
          <p:nvPr userDrawn="1"/>
        </p:nvSpPr>
        <p:spPr>
          <a:xfrm>
            <a:off x="6840098" y="5265368"/>
            <a:ext cx="1877437" cy="236027"/>
          </a:xfrm>
          <a:prstGeom prst="rect">
            <a:avLst/>
          </a:prstGeom>
        </p:spPr>
        <p:txBody>
          <a:bodyPr wrap="none">
            <a:spAutoFit/>
          </a:bodyPr>
          <a:lstStyle/>
          <a:p>
            <a:pPr eaLnBrk="0" hangingPunct="0">
              <a:lnSpc>
                <a:spcPct val="80000"/>
              </a:lnSpc>
              <a:defRPr/>
            </a:pPr>
            <a:r>
              <a:rPr lang="en-US" sz="1167" dirty="0" smtClean="0">
                <a:solidFill>
                  <a:schemeClr val="bg2"/>
                </a:solidFill>
              </a:rPr>
              <a:t>dowcoatingmaterials.com</a:t>
            </a:r>
            <a:endParaRPr lang="en-US" sz="1167" dirty="0">
              <a:solidFill>
                <a:schemeClr val="bg2"/>
              </a:solidFill>
            </a:endParaRPr>
          </a:p>
        </p:txBody>
      </p:sp>
      <p:pic>
        <p:nvPicPr>
          <p:cNvPr id="10" name="Picture 9" descr="Dow_Diamond.png"/>
          <p:cNvPicPr>
            <a:picLocks noChangeAspect="1"/>
          </p:cNvPicPr>
          <p:nvPr userDrawn="1"/>
        </p:nvPicPr>
        <p:blipFill>
          <a:blip r:embed="rId3"/>
          <a:stretch>
            <a:fillRect/>
          </a:stretch>
        </p:blipFill>
        <p:spPr>
          <a:xfrm>
            <a:off x="351260" y="241551"/>
            <a:ext cx="1453271" cy="478174"/>
          </a:xfrm>
          <a:prstGeom prst="rect">
            <a:avLst/>
          </a:prstGeom>
        </p:spPr>
      </p:pic>
    </p:spTree>
    <p:extLst>
      <p:ext uri="{BB962C8B-B14F-4D97-AF65-F5344CB8AC3E}">
        <p14:creationId xmlns:p14="http://schemas.microsoft.com/office/powerpoint/2010/main" val="29707136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00">
          <p15:clr>
            <a:srgbClr val="FBAE40"/>
          </p15:clr>
        </p15:guide>
        <p15:guide id="2" pos="5496">
          <p15:clr>
            <a:srgbClr val="FBAE40"/>
          </p15:clr>
        </p15:guide>
        <p15:guide id="3" orient="horz" pos="343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Full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Tree>
    <p:extLst>
      <p:ext uri="{BB962C8B-B14F-4D97-AF65-F5344CB8AC3E}">
        <p14:creationId xmlns:p14="http://schemas.microsoft.com/office/powerpoint/2010/main" val="40660077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4 text page">
    <p:spTree>
      <p:nvGrpSpPr>
        <p:cNvPr id="1" name=""/>
        <p:cNvGrpSpPr/>
        <p:nvPr/>
      </p:nvGrpSpPr>
      <p:grpSpPr>
        <a:xfrm>
          <a:off x="0" y="0"/>
          <a:ext cx="0" cy="0"/>
          <a:chOff x="0" y="0"/>
          <a:chExt cx="0" cy="0"/>
        </a:xfrm>
      </p:grpSpPr>
      <p:sp>
        <p:nvSpPr>
          <p:cNvPr id="2" name="Title 1"/>
          <p:cNvSpPr>
            <a:spLocks noGrp="1"/>
          </p:cNvSpPr>
          <p:nvPr>
            <p:ph type="title"/>
          </p:nvPr>
        </p:nvSpPr>
        <p:spPr>
          <a:xfrm>
            <a:off x="457201" y="411269"/>
            <a:ext cx="8222592" cy="89182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1" y="1230492"/>
            <a:ext cx="8231352" cy="37881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Tree>
    <p:extLst>
      <p:ext uri="{BB962C8B-B14F-4D97-AF65-F5344CB8AC3E}">
        <p14:creationId xmlns:p14="http://schemas.microsoft.com/office/powerpoint/2010/main" val="35539245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vider – White">
    <p:spTree>
      <p:nvGrpSpPr>
        <p:cNvPr id="1" name=""/>
        <p:cNvGrpSpPr/>
        <p:nvPr/>
      </p:nvGrpSpPr>
      <p:grpSpPr>
        <a:xfrm>
          <a:off x="0" y="0"/>
          <a:ext cx="0" cy="0"/>
          <a:chOff x="0" y="0"/>
          <a:chExt cx="0" cy="0"/>
        </a:xfrm>
      </p:grpSpPr>
      <p:sp>
        <p:nvSpPr>
          <p:cNvPr id="6" name="Rechteck 1"/>
          <p:cNvSpPr/>
          <p:nvPr userDrawn="1"/>
        </p:nvSpPr>
        <p:spPr bwMode="auto">
          <a:xfrm>
            <a:off x="0" y="0"/>
            <a:ext cx="9144000" cy="5715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indent="0" algn="l" defTabSz="76197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7" name="Bild 5" descr="Sechseck_Form1_16091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6427" r="16632"/>
          <a:stretch/>
        </p:blipFill>
        <p:spPr>
          <a:xfrm>
            <a:off x="5853773" y="0"/>
            <a:ext cx="3290228" cy="5715000"/>
          </a:xfrm>
          <a:prstGeom prst="rect">
            <a:avLst/>
          </a:prstGeom>
          <a:noFill/>
          <a:ln>
            <a:noFill/>
          </a:ln>
        </p:spPr>
      </p:pic>
      <p:sp>
        <p:nvSpPr>
          <p:cNvPr id="3074" name="Rectangle 2"/>
          <p:cNvSpPr>
            <a:spLocks noGrp="1" noChangeArrowheads="1"/>
          </p:cNvSpPr>
          <p:nvPr>
            <p:ph type="ctrTitle" hasCustomPrompt="1"/>
          </p:nvPr>
        </p:nvSpPr>
        <p:spPr>
          <a:xfrm>
            <a:off x="457199" y="1776158"/>
            <a:ext cx="8232775" cy="1639890"/>
          </a:xfrm>
        </p:spPr>
        <p:txBody>
          <a:bodyPr/>
          <a:lstStyle>
            <a:lvl1pPr>
              <a:lnSpc>
                <a:spcPct val="80000"/>
              </a:lnSpc>
              <a:defRPr sz="5000"/>
            </a:lvl1pPr>
          </a:lstStyle>
          <a:p>
            <a:r>
              <a:rPr lang="en-US" dirty="0" smtClean="0"/>
              <a:t>Insert Divider Title</a:t>
            </a:r>
            <a:endParaRPr lang="en-US" dirty="0"/>
          </a:p>
        </p:txBody>
      </p:sp>
      <p:sp>
        <p:nvSpPr>
          <p:cNvPr id="3075" name="Rectangle 3"/>
          <p:cNvSpPr>
            <a:spLocks noGrp="1" noChangeArrowheads="1"/>
          </p:cNvSpPr>
          <p:nvPr>
            <p:ph type="subTitle" idx="1" hasCustomPrompt="1"/>
          </p:nvPr>
        </p:nvSpPr>
        <p:spPr>
          <a:xfrm>
            <a:off x="457199" y="4513656"/>
            <a:ext cx="8232775" cy="796927"/>
          </a:xfrm>
        </p:spPr>
        <p:txBody>
          <a:bodyPr anchor="t" anchorCtr="0"/>
          <a:lstStyle>
            <a:lvl1pPr>
              <a:lnSpc>
                <a:spcPct val="95000"/>
              </a:lnSpc>
              <a:spcBef>
                <a:spcPts val="0"/>
              </a:spcBef>
              <a:defRPr sz="1667"/>
            </a:lvl1pPr>
          </a:lstStyle>
          <a:p>
            <a:r>
              <a:rPr lang="en-US" dirty="0" smtClean="0"/>
              <a:t>Insert subtitle</a:t>
            </a:r>
            <a:endParaRPr lang="en-US" dirty="0"/>
          </a:p>
        </p:txBody>
      </p:sp>
      <p:sp>
        <p:nvSpPr>
          <p:cNvPr id="5" name="Rectangle 4"/>
          <p:cNvSpPr/>
          <p:nvPr userDrawn="1"/>
        </p:nvSpPr>
        <p:spPr>
          <a:xfrm>
            <a:off x="-882" y="1826610"/>
            <a:ext cx="354013" cy="1600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Tree>
    <p:extLst>
      <p:ext uri="{BB962C8B-B14F-4D97-AF65-F5344CB8AC3E}">
        <p14:creationId xmlns:p14="http://schemas.microsoft.com/office/powerpoint/2010/main" val="30030741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vider – Red">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gradFill flip="none" rotWithShape="1">
            <a:gsLst>
              <a:gs pos="32000">
                <a:srgbClr val="FF0000"/>
              </a:gs>
              <a:gs pos="99000">
                <a:srgbClr val="792619"/>
              </a:gs>
            </a:gsLst>
            <a:path path="rect">
              <a:fillToRect l="100000" b="100000"/>
            </a:path>
            <a:tileRect t="-100000" r="-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p>
        </p:txBody>
      </p:sp>
      <p:sp>
        <p:nvSpPr>
          <p:cNvPr id="3074" name="Rectangle 2"/>
          <p:cNvSpPr>
            <a:spLocks noGrp="1" noChangeArrowheads="1"/>
          </p:cNvSpPr>
          <p:nvPr>
            <p:ph type="ctrTitle" hasCustomPrompt="1"/>
          </p:nvPr>
        </p:nvSpPr>
        <p:spPr>
          <a:xfrm>
            <a:off x="457199" y="1777872"/>
            <a:ext cx="8232775" cy="1639890"/>
          </a:xfrm>
        </p:spPr>
        <p:txBody>
          <a:bodyPr/>
          <a:lstStyle>
            <a:lvl1pPr>
              <a:lnSpc>
                <a:spcPct val="80000"/>
              </a:lnSpc>
              <a:defRPr sz="5000">
                <a:solidFill>
                  <a:srgbClr val="FFFFFF"/>
                </a:solidFill>
              </a:defRPr>
            </a:lvl1pPr>
          </a:lstStyle>
          <a:p>
            <a:r>
              <a:rPr lang="en-US" dirty="0" smtClean="0"/>
              <a:t>Insert Divider Title</a:t>
            </a:r>
            <a:endParaRPr lang="en-US" dirty="0"/>
          </a:p>
        </p:txBody>
      </p:sp>
      <p:sp>
        <p:nvSpPr>
          <p:cNvPr id="3075" name="Rectangle 3"/>
          <p:cNvSpPr>
            <a:spLocks noGrp="1" noChangeArrowheads="1"/>
          </p:cNvSpPr>
          <p:nvPr>
            <p:ph type="subTitle" idx="1" hasCustomPrompt="1"/>
          </p:nvPr>
        </p:nvSpPr>
        <p:spPr>
          <a:xfrm>
            <a:off x="457199" y="4513656"/>
            <a:ext cx="8232775" cy="796927"/>
          </a:xfrm>
        </p:spPr>
        <p:txBody>
          <a:bodyPr anchor="t" anchorCtr="0"/>
          <a:lstStyle>
            <a:lvl1pPr>
              <a:lnSpc>
                <a:spcPct val="95000"/>
              </a:lnSpc>
              <a:spcBef>
                <a:spcPts val="0"/>
              </a:spcBef>
              <a:defRPr sz="1667">
                <a:solidFill>
                  <a:srgbClr val="FFFFFF"/>
                </a:solidFill>
              </a:defRPr>
            </a:lvl1pPr>
          </a:lstStyle>
          <a:p>
            <a:r>
              <a:rPr lang="en-US" dirty="0" smtClean="0"/>
              <a:t>Insert subtitle</a:t>
            </a:r>
            <a:endParaRPr lang="en-US" dirty="0"/>
          </a:p>
        </p:txBody>
      </p:sp>
      <p:sp>
        <p:nvSpPr>
          <p:cNvPr id="4" name="Rectangle 3"/>
          <p:cNvSpPr/>
          <p:nvPr userDrawn="1"/>
        </p:nvSpPr>
        <p:spPr>
          <a:xfrm>
            <a:off x="-882" y="1843086"/>
            <a:ext cx="354013"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Tree>
    <p:extLst>
      <p:ext uri="{BB962C8B-B14F-4D97-AF65-F5344CB8AC3E}">
        <p14:creationId xmlns:p14="http://schemas.microsoft.com/office/powerpoint/2010/main" val="387128047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715000"/>
          </a:xfrm>
        </p:spPr>
        <p:txBody>
          <a:bodyPr/>
          <a:lstStyle/>
          <a:p>
            <a:r>
              <a:rPr lang="en-US" smtClean="0"/>
              <a:t>Click icon to add picture</a:t>
            </a:r>
            <a:endParaRPr lang="en-US"/>
          </a:p>
        </p:txBody>
      </p:sp>
      <p:sp>
        <p:nvSpPr>
          <p:cNvPr id="3074" name="Rectangle 2"/>
          <p:cNvSpPr>
            <a:spLocks noGrp="1" noChangeArrowheads="1"/>
          </p:cNvSpPr>
          <p:nvPr>
            <p:ph type="ctrTitle" hasCustomPrompt="1"/>
          </p:nvPr>
        </p:nvSpPr>
        <p:spPr>
          <a:xfrm>
            <a:off x="457199" y="359793"/>
            <a:ext cx="8232775" cy="1639890"/>
          </a:xfrm>
        </p:spPr>
        <p:txBody>
          <a:bodyPr/>
          <a:lstStyle>
            <a:lvl1pPr>
              <a:lnSpc>
                <a:spcPct val="80000"/>
              </a:lnSpc>
              <a:defRPr sz="5000">
                <a:solidFill>
                  <a:srgbClr val="FFFFFF"/>
                </a:solidFill>
              </a:defRPr>
            </a:lvl1pPr>
          </a:lstStyle>
          <a:p>
            <a:r>
              <a:rPr lang="en-US" dirty="0" smtClean="0"/>
              <a:t>Insert Divider Title</a:t>
            </a:r>
            <a:endParaRPr lang="en-US" dirty="0"/>
          </a:p>
        </p:txBody>
      </p:sp>
      <p:sp>
        <p:nvSpPr>
          <p:cNvPr id="3075" name="Rectangle 3"/>
          <p:cNvSpPr>
            <a:spLocks noGrp="1" noChangeArrowheads="1"/>
          </p:cNvSpPr>
          <p:nvPr>
            <p:ph type="subTitle" idx="1" hasCustomPrompt="1"/>
          </p:nvPr>
        </p:nvSpPr>
        <p:spPr>
          <a:xfrm>
            <a:off x="457199" y="4511877"/>
            <a:ext cx="8232775" cy="796927"/>
          </a:xfrm>
        </p:spPr>
        <p:txBody>
          <a:bodyPr anchor="t" anchorCtr="0"/>
          <a:lstStyle>
            <a:lvl1pPr>
              <a:lnSpc>
                <a:spcPct val="95000"/>
              </a:lnSpc>
              <a:spcBef>
                <a:spcPts val="0"/>
              </a:spcBef>
              <a:defRPr sz="1667">
                <a:solidFill>
                  <a:srgbClr val="FFFFFF"/>
                </a:solidFill>
              </a:defRPr>
            </a:lvl1pPr>
          </a:lstStyle>
          <a:p>
            <a:r>
              <a:rPr lang="en-US" dirty="0" smtClean="0"/>
              <a:t>Insert subtitle</a:t>
            </a:r>
            <a:endParaRPr lang="en-US" dirty="0"/>
          </a:p>
        </p:txBody>
      </p:sp>
      <p:sp>
        <p:nvSpPr>
          <p:cNvPr id="6" name="Rectangle 5"/>
          <p:cNvSpPr/>
          <p:nvPr userDrawn="1"/>
        </p:nvSpPr>
        <p:spPr>
          <a:xfrm>
            <a:off x="-882" y="425228"/>
            <a:ext cx="354013" cy="1600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Tree>
    <p:extLst>
      <p:ext uri="{BB962C8B-B14F-4D97-AF65-F5344CB8AC3E}">
        <p14:creationId xmlns:p14="http://schemas.microsoft.com/office/powerpoint/2010/main" val="326030828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 stacked boxes">
    <p:spTree>
      <p:nvGrpSpPr>
        <p:cNvPr id="1" name=""/>
        <p:cNvGrpSpPr/>
        <p:nvPr/>
      </p:nvGrpSpPr>
      <p:grpSpPr>
        <a:xfrm>
          <a:off x="0" y="0"/>
          <a:ext cx="0" cy="0"/>
          <a:chOff x="0" y="0"/>
          <a:chExt cx="0" cy="0"/>
        </a:xfrm>
      </p:grpSpPr>
      <p:sp>
        <p:nvSpPr>
          <p:cNvPr id="2" name="Title 1"/>
          <p:cNvSpPr>
            <a:spLocks noGrp="1"/>
          </p:cNvSpPr>
          <p:nvPr>
            <p:ph type="title"/>
          </p:nvPr>
        </p:nvSpPr>
        <p:spPr>
          <a:xfrm>
            <a:off x="457202" y="411270"/>
            <a:ext cx="8239125" cy="841214"/>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
        <p:nvSpPr>
          <p:cNvPr id="8" name="Text Placeholder 7"/>
          <p:cNvSpPr>
            <a:spLocks noGrp="1"/>
          </p:cNvSpPr>
          <p:nvPr>
            <p:ph type="body" sz="quarter" idx="13" hasCustomPrompt="1"/>
          </p:nvPr>
        </p:nvSpPr>
        <p:spPr>
          <a:xfrm>
            <a:off x="439298" y="1297420"/>
            <a:ext cx="2540215" cy="347518"/>
          </a:xfrm>
          <a:solidFill>
            <a:srgbClr val="E82034"/>
          </a:solidFill>
        </p:spPr>
        <p:txBody>
          <a:bodyPr lIns="91440" rIns="91440" anchor="ctr" anchorCtr="0"/>
          <a:lstStyle>
            <a:lvl1pPr>
              <a:defRPr sz="833" b="1" cap="all">
                <a:solidFill>
                  <a:schemeClr val="bg1"/>
                </a:solidFill>
              </a:defRPr>
            </a:lvl1pPr>
          </a:lstStyle>
          <a:p>
            <a:pPr lvl="0"/>
            <a:r>
              <a:rPr lang="en-US" dirty="0" smtClean="0"/>
              <a:t>CLICK TO EDIT TITLE</a:t>
            </a:r>
            <a:endParaRPr lang="en-US" dirty="0"/>
          </a:p>
        </p:txBody>
      </p:sp>
      <p:sp>
        <p:nvSpPr>
          <p:cNvPr id="10" name="Text Placeholder 7"/>
          <p:cNvSpPr>
            <a:spLocks noGrp="1"/>
          </p:cNvSpPr>
          <p:nvPr>
            <p:ph type="body" sz="quarter" idx="15" hasCustomPrompt="1"/>
          </p:nvPr>
        </p:nvSpPr>
        <p:spPr>
          <a:xfrm>
            <a:off x="439298" y="1665819"/>
            <a:ext cx="2540215" cy="347518"/>
          </a:xfrm>
          <a:solidFill>
            <a:srgbClr val="E82034"/>
          </a:solidFill>
        </p:spPr>
        <p:txBody>
          <a:bodyPr lIns="91440" rIns="91440" anchor="ctr" anchorCtr="0"/>
          <a:lstStyle>
            <a:lvl1pPr>
              <a:defRPr sz="833" b="1" cap="all">
                <a:solidFill>
                  <a:schemeClr val="bg1"/>
                </a:solidFill>
              </a:defRPr>
            </a:lvl1pPr>
          </a:lstStyle>
          <a:p>
            <a:pPr lvl="0"/>
            <a:r>
              <a:rPr lang="en-US" dirty="0" smtClean="0"/>
              <a:t>CLICK TO EDIT TITLE</a:t>
            </a:r>
            <a:endParaRPr lang="en-US" dirty="0"/>
          </a:p>
        </p:txBody>
      </p:sp>
      <p:sp>
        <p:nvSpPr>
          <p:cNvPr id="11" name="Content Placeholder 2"/>
          <p:cNvSpPr>
            <a:spLocks noGrp="1"/>
          </p:cNvSpPr>
          <p:nvPr>
            <p:ph idx="16" hasCustomPrompt="1"/>
          </p:nvPr>
        </p:nvSpPr>
        <p:spPr>
          <a:xfrm>
            <a:off x="3380829" y="1301749"/>
            <a:ext cx="5311420" cy="3813285"/>
          </a:xfrm>
        </p:spPr>
        <p:txBody>
          <a:bodyPr/>
          <a:lstStyle>
            <a:lvl1pPr>
              <a:defRPr sz="1167"/>
            </a:lvl1pPr>
            <a:lvl2pPr marL="125672" indent="-95246">
              <a:defRPr sz="1083"/>
            </a:lvl2pPr>
            <a:lvl3pPr marL="283093" indent="-126995">
              <a:defRPr sz="1000"/>
            </a:lvl3pPr>
            <a:lvl4pPr marL="403474" indent="-91278">
              <a:defRPr sz="917"/>
            </a:lvl4pPr>
            <a:lvl5pPr marL="541052" indent="-108475">
              <a:defRPr sz="833"/>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Placeholder 7"/>
          <p:cNvSpPr>
            <a:spLocks noGrp="1"/>
          </p:cNvSpPr>
          <p:nvPr>
            <p:ph type="body" sz="quarter" idx="17" hasCustomPrompt="1"/>
          </p:nvPr>
        </p:nvSpPr>
        <p:spPr>
          <a:xfrm>
            <a:off x="439298" y="2034120"/>
            <a:ext cx="2540215" cy="347518"/>
          </a:xfrm>
          <a:solidFill>
            <a:srgbClr val="E82034"/>
          </a:solidFill>
        </p:spPr>
        <p:txBody>
          <a:bodyPr lIns="91440" rIns="91440" anchor="ctr" anchorCtr="0"/>
          <a:lstStyle>
            <a:lvl1pPr>
              <a:defRPr sz="833" b="1" cap="all">
                <a:solidFill>
                  <a:schemeClr val="bg1"/>
                </a:solidFill>
              </a:defRPr>
            </a:lvl1pPr>
          </a:lstStyle>
          <a:p>
            <a:pPr lvl="0"/>
            <a:r>
              <a:rPr lang="en-US" dirty="0" smtClean="0"/>
              <a:t>CLICK TO EDIT TITLE</a:t>
            </a:r>
            <a:endParaRPr lang="en-US" dirty="0"/>
          </a:p>
        </p:txBody>
      </p:sp>
      <p:sp>
        <p:nvSpPr>
          <p:cNvPr id="20" name="Text Placeholder 7"/>
          <p:cNvSpPr>
            <a:spLocks noGrp="1"/>
          </p:cNvSpPr>
          <p:nvPr>
            <p:ph type="body" sz="quarter" idx="18" hasCustomPrompt="1"/>
          </p:nvPr>
        </p:nvSpPr>
        <p:spPr>
          <a:xfrm>
            <a:off x="439298" y="2404533"/>
            <a:ext cx="2540215" cy="347518"/>
          </a:xfrm>
          <a:solidFill>
            <a:srgbClr val="E82034"/>
          </a:solidFill>
          <a:ln>
            <a:noFill/>
          </a:ln>
        </p:spPr>
        <p:txBody>
          <a:bodyPr lIns="91440" rIns="91440" anchor="ctr" anchorCtr="0"/>
          <a:lstStyle>
            <a:lvl1pPr>
              <a:defRPr sz="833" b="1" cap="all">
                <a:solidFill>
                  <a:schemeClr val="bg1"/>
                </a:solidFill>
              </a:defRPr>
            </a:lvl1pPr>
          </a:lstStyle>
          <a:p>
            <a:pPr lvl="0"/>
            <a:r>
              <a:rPr lang="en-US" dirty="0" smtClean="0"/>
              <a:t>CLICK TO EDIT TITLE</a:t>
            </a:r>
            <a:endParaRPr lang="en-US" dirty="0"/>
          </a:p>
        </p:txBody>
      </p:sp>
      <p:sp>
        <p:nvSpPr>
          <p:cNvPr id="21" name="Text Placeholder 7"/>
          <p:cNvSpPr>
            <a:spLocks noGrp="1"/>
          </p:cNvSpPr>
          <p:nvPr>
            <p:ph type="body" sz="quarter" idx="19" hasCustomPrompt="1"/>
          </p:nvPr>
        </p:nvSpPr>
        <p:spPr>
          <a:xfrm>
            <a:off x="439298" y="2772834"/>
            <a:ext cx="2540215" cy="347518"/>
          </a:xfrm>
          <a:solidFill>
            <a:srgbClr val="E82034"/>
          </a:solidFill>
        </p:spPr>
        <p:txBody>
          <a:bodyPr lIns="91440" rIns="91440" anchor="ctr" anchorCtr="0"/>
          <a:lstStyle>
            <a:lvl1pPr>
              <a:defRPr sz="833" b="1" cap="all">
                <a:solidFill>
                  <a:schemeClr val="bg1"/>
                </a:solidFill>
              </a:defRPr>
            </a:lvl1pPr>
          </a:lstStyle>
          <a:p>
            <a:pPr lvl="0"/>
            <a:r>
              <a:rPr lang="en-US" dirty="0" smtClean="0"/>
              <a:t>CLICK TO EDIT TITLE</a:t>
            </a:r>
            <a:endParaRPr lang="en-US" dirty="0"/>
          </a:p>
        </p:txBody>
      </p:sp>
      <p:sp>
        <p:nvSpPr>
          <p:cNvPr id="22" name="Text Placeholder 7"/>
          <p:cNvSpPr>
            <a:spLocks noGrp="1"/>
          </p:cNvSpPr>
          <p:nvPr>
            <p:ph type="body" sz="quarter" idx="20" hasCustomPrompt="1"/>
          </p:nvPr>
        </p:nvSpPr>
        <p:spPr>
          <a:xfrm>
            <a:off x="439298" y="3141233"/>
            <a:ext cx="2540215" cy="347518"/>
          </a:xfrm>
          <a:solidFill>
            <a:srgbClr val="E82034"/>
          </a:solidFill>
        </p:spPr>
        <p:txBody>
          <a:bodyPr lIns="91440" rIns="91440" anchor="ctr" anchorCtr="0"/>
          <a:lstStyle>
            <a:lvl1pPr>
              <a:defRPr sz="833" b="1" cap="all">
                <a:solidFill>
                  <a:schemeClr val="bg1"/>
                </a:solidFill>
              </a:defRPr>
            </a:lvl1pPr>
          </a:lstStyle>
          <a:p>
            <a:pPr lvl="0"/>
            <a:r>
              <a:rPr lang="en-US" dirty="0" smtClean="0"/>
              <a:t>CLICK TO EDIT TITLE</a:t>
            </a:r>
            <a:endParaRPr lang="en-US" dirty="0"/>
          </a:p>
        </p:txBody>
      </p:sp>
      <p:sp>
        <p:nvSpPr>
          <p:cNvPr id="23" name="Text Placeholder 7"/>
          <p:cNvSpPr>
            <a:spLocks noGrp="1"/>
          </p:cNvSpPr>
          <p:nvPr>
            <p:ph type="body" sz="quarter" idx="21" hasCustomPrompt="1"/>
          </p:nvPr>
        </p:nvSpPr>
        <p:spPr>
          <a:xfrm>
            <a:off x="439298" y="3509534"/>
            <a:ext cx="2540215" cy="347518"/>
          </a:xfrm>
          <a:solidFill>
            <a:srgbClr val="E82034"/>
          </a:solidFill>
        </p:spPr>
        <p:txBody>
          <a:bodyPr lIns="91440" rIns="91440" anchor="ctr" anchorCtr="0"/>
          <a:lstStyle>
            <a:lvl1pPr>
              <a:defRPr sz="833" b="1" cap="all">
                <a:solidFill>
                  <a:schemeClr val="bg1"/>
                </a:solidFill>
              </a:defRPr>
            </a:lvl1pPr>
          </a:lstStyle>
          <a:p>
            <a:pPr lvl="0"/>
            <a:r>
              <a:rPr lang="en-US" dirty="0" smtClean="0"/>
              <a:t>CLICK TO EDIT TITLE</a:t>
            </a:r>
            <a:endParaRPr lang="en-US" dirty="0"/>
          </a:p>
        </p:txBody>
      </p:sp>
      <p:sp>
        <p:nvSpPr>
          <p:cNvPr id="24" name="Text Placeholder 7"/>
          <p:cNvSpPr>
            <a:spLocks noGrp="1"/>
          </p:cNvSpPr>
          <p:nvPr>
            <p:ph type="body" sz="quarter" idx="22" hasCustomPrompt="1"/>
          </p:nvPr>
        </p:nvSpPr>
        <p:spPr>
          <a:xfrm>
            <a:off x="439298" y="3879947"/>
            <a:ext cx="2540215" cy="347518"/>
          </a:xfrm>
          <a:solidFill>
            <a:srgbClr val="E82034"/>
          </a:solidFill>
          <a:ln>
            <a:noFill/>
          </a:ln>
        </p:spPr>
        <p:txBody>
          <a:bodyPr lIns="91440" rIns="91440" anchor="ctr" anchorCtr="0"/>
          <a:lstStyle>
            <a:lvl1pPr>
              <a:defRPr sz="833" b="1" cap="all">
                <a:solidFill>
                  <a:schemeClr val="bg1"/>
                </a:solidFill>
              </a:defRPr>
            </a:lvl1pPr>
          </a:lstStyle>
          <a:p>
            <a:pPr lvl="0"/>
            <a:r>
              <a:rPr lang="en-US" dirty="0" smtClean="0"/>
              <a:t>CLICK TO EDIT TITLE</a:t>
            </a:r>
            <a:endParaRPr lang="en-US" dirty="0"/>
          </a:p>
        </p:txBody>
      </p:sp>
      <p:sp>
        <p:nvSpPr>
          <p:cNvPr id="25" name="Text Placeholder 7"/>
          <p:cNvSpPr>
            <a:spLocks noGrp="1"/>
          </p:cNvSpPr>
          <p:nvPr>
            <p:ph type="body" sz="quarter" idx="23" hasCustomPrompt="1"/>
          </p:nvPr>
        </p:nvSpPr>
        <p:spPr>
          <a:xfrm>
            <a:off x="439298" y="4252386"/>
            <a:ext cx="2540215" cy="347518"/>
          </a:xfrm>
          <a:solidFill>
            <a:srgbClr val="E82034"/>
          </a:solidFill>
          <a:ln>
            <a:noFill/>
          </a:ln>
        </p:spPr>
        <p:txBody>
          <a:bodyPr lIns="91440" rIns="91440" anchor="ctr" anchorCtr="0"/>
          <a:lstStyle>
            <a:lvl1pPr>
              <a:defRPr sz="833" b="1" cap="all">
                <a:solidFill>
                  <a:schemeClr val="bg1"/>
                </a:solidFill>
              </a:defRPr>
            </a:lvl1pPr>
          </a:lstStyle>
          <a:p>
            <a:pPr lvl="0"/>
            <a:r>
              <a:rPr lang="en-US" dirty="0" smtClean="0"/>
              <a:t>CLICK TO EDIT TITLE</a:t>
            </a:r>
            <a:endParaRPr lang="en-US" dirty="0"/>
          </a:p>
        </p:txBody>
      </p:sp>
      <p:sp>
        <p:nvSpPr>
          <p:cNvPr id="26" name="Text Placeholder 7"/>
          <p:cNvSpPr>
            <a:spLocks noGrp="1"/>
          </p:cNvSpPr>
          <p:nvPr>
            <p:ph type="body" sz="quarter" idx="24" hasCustomPrompt="1"/>
          </p:nvPr>
        </p:nvSpPr>
        <p:spPr>
          <a:xfrm>
            <a:off x="439298" y="4621215"/>
            <a:ext cx="2540215" cy="347518"/>
          </a:xfrm>
          <a:solidFill>
            <a:srgbClr val="E82034"/>
          </a:solidFill>
          <a:ln>
            <a:noFill/>
          </a:ln>
        </p:spPr>
        <p:txBody>
          <a:bodyPr lIns="91440" rIns="91440" anchor="ctr" anchorCtr="0"/>
          <a:lstStyle>
            <a:lvl1pPr>
              <a:defRPr sz="833" b="1" cap="all">
                <a:solidFill>
                  <a:schemeClr val="bg1"/>
                </a:solidFill>
              </a:defRPr>
            </a:lvl1pPr>
          </a:lstStyle>
          <a:p>
            <a:pPr lvl="0"/>
            <a:r>
              <a:rPr lang="en-US" dirty="0" smtClean="0"/>
              <a:t>CLICK TO EDIT TITLE</a:t>
            </a:r>
            <a:endParaRPr lang="en-US" dirty="0"/>
          </a:p>
        </p:txBody>
      </p:sp>
    </p:spTree>
    <p:extLst>
      <p:ext uri="{BB962C8B-B14F-4D97-AF65-F5344CB8AC3E}">
        <p14:creationId xmlns:p14="http://schemas.microsoft.com/office/powerpoint/2010/main" val="220457153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457202" y="411655"/>
            <a:ext cx="8239125" cy="812606"/>
          </a:xfrm>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518515" y="1695738"/>
            <a:ext cx="2368549" cy="1439849"/>
          </a:xfrm>
        </p:spPr>
        <p:txBody>
          <a:bodyPr/>
          <a:lstStyle>
            <a:lvl1pPr>
              <a:defRPr sz="1167"/>
            </a:lvl1pPr>
            <a:lvl2pPr marL="125672" indent="-95246">
              <a:defRPr sz="1083"/>
            </a:lvl2pPr>
            <a:lvl3pPr marL="283093" indent="-126995">
              <a:defRPr sz="1000"/>
            </a:lvl3pPr>
            <a:lvl4pPr marL="403474" indent="-91278">
              <a:defRPr sz="917"/>
            </a:lvl4pPr>
            <a:lvl5pPr marL="541052" indent="-108475">
              <a:defRPr sz="833"/>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
        <p:nvSpPr>
          <p:cNvPr id="8" name="Text Placeholder 7"/>
          <p:cNvSpPr>
            <a:spLocks noGrp="1"/>
          </p:cNvSpPr>
          <p:nvPr>
            <p:ph type="body" sz="quarter" idx="13" hasCustomPrompt="1"/>
          </p:nvPr>
        </p:nvSpPr>
        <p:spPr>
          <a:xfrm>
            <a:off x="421780" y="1297420"/>
            <a:ext cx="2540215" cy="347518"/>
          </a:xfrm>
          <a:solidFill>
            <a:srgbClr val="E82034"/>
          </a:solidFill>
        </p:spPr>
        <p:txBody>
          <a:bodyPr lIns="91440" rIns="91440" anchor="ctr" anchorCtr="0"/>
          <a:lstStyle>
            <a:lvl1pPr>
              <a:defRPr sz="833" b="1" cap="all">
                <a:solidFill>
                  <a:schemeClr val="bg1"/>
                </a:solidFill>
              </a:defRPr>
            </a:lvl1pPr>
          </a:lstStyle>
          <a:p>
            <a:pPr lvl="0"/>
            <a:r>
              <a:rPr lang="en-US" dirty="0" smtClean="0"/>
              <a:t>CLICK TO EDIT TITLE</a:t>
            </a:r>
            <a:endParaRPr lang="en-US" dirty="0"/>
          </a:p>
        </p:txBody>
      </p:sp>
      <p:sp>
        <p:nvSpPr>
          <p:cNvPr id="9" name="Content Placeholder 2"/>
          <p:cNvSpPr>
            <a:spLocks noGrp="1"/>
          </p:cNvSpPr>
          <p:nvPr>
            <p:ph idx="14" hasCustomPrompt="1"/>
          </p:nvPr>
        </p:nvSpPr>
        <p:spPr>
          <a:xfrm>
            <a:off x="518515" y="3644001"/>
            <a:ext cx="2368549" cy="1444755"/>
          </a:xfrm>
        </p:spPr>
        <p:txBody>
          <a:bodyPr/>
          <a:lstStyle>
            <a:lvl1pPr>
              <a:defRPr sz="1167"/>
            </a:lvl1pPr>
            <a:lvl2pPr marL="125672" indent="-95246">
              <a:defRPr sz="1083"/>
            </a:lvl2pPr>
            <a:lvl3pPr marL="283093" indent="-126995">
              <a:defRPr sz="1000"/>
            </a:lvl3pPr>
            <a:lvl4pPr marL="403474" indent="-91278">
              <a:defRPr sz="917"/>
            </a:lvl4pPr>
            <a:lvl5pPr marL="541052" indent="-108475">
              <a:defRPr sz="833"/>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7"/>
          <p:cNvSpPr>
            <a:spLocks noGrp="1"/>
          </p:cNvSpPr>
          <p:nvPr>
            <p:ph type="body" sz="quarter" idx="15" hasCustomPrompt="1"/>
          </p:nvPr>
        </p:nvSpPr>
        <p:spPr>
          <a:xfrm>
            <a:off x="421780" y="3245683"/>
            <a:ext cx="2540215" cy="347518"/>
          </a:xfrm>
          <a:solidFill>
            <a:srgbClr val="E82034"/>
          </a:solidFill>
        </p:spPr>
        <p:txBody>
          <a:bodyPr lIns="91440" rIns="91440" anchor="ctr" anchorCtr="0"/>
          <a:lstStyle>
            <a:lvl1pPr>
              <a:defRPr sz="833" b="1" cap="all">
                <a:solidFill>
                  <a:schemeClr val="bg1"/>
                </a:solidFill>
              </a:defRPr>
            </a:lvl1pPr>
          </a:lstStyle>
          <a:p>
            <a:pPr lvl="0"/>
            <a:r>
              <a:rPr lang="en-US" dirty="0" smtClean="0"/>
              <a:t>CLICK TO EDIT TITLE</a:t>
            </a:r>
            <a:endParaRPr lang="en-US" dirty="0"/>
          </a:p>
        </p:txBody>
      </p:sp>
      <p:sp>
        <p:nvSpPr>
          <p:cNvPr id="11" name="Content Placeholder 2"/>
          <p:cNvSpPr>
            <a:spLocks noGrp="1"/>
          </p:cNvSpPr>
          <p:nvPr>
            <p:ph idx="16" hasCustomPrompt="1"/>
          </p:nvPr>
        </p:nvSpPr>
        <p:spPr>
          <a:xfrm>
            <a:off x="6262387" y="1695738"/>
            <a:ext cx="2368549" cy="1439849"/>
          </a:xfrm>
        </p:spPr>
        <p:txBody>
          <a:bodyPr/>
          <a:lstStyle>
            <a:lvl1pPr>
              <a:defRPr sz="1167"/>
            </a:lvl1pPr>
            <a:lvl2pPr marL="125672" indent="-95246">
              <a:defRPr sz="1083"/>
            </a:lvl2pPr>
            <a:lvl3pPr marL="283093" indent="-126995">
              <a:defRPr sz="1000"/>
            </a:lvl3pPr>
            <a:lvl4pPr marL="403474" indent="-91278">
              <a:defRPr sz="917"/>
            </a:lvl4pPr>
            <a:lvl5pPr marL="541052" indent="-108475">
              <a:defRPr sz="833"/>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7"/>
          <p:cNvSpPr>
            <a:spLocks noGrp="1"/>
          </p:cNvSpPr>
          <p:nvPr>
            <p:ph type="body" sz="quarter" idx="17" hasCustomPrompt="1"/>
          </p:nvPr>
        </p:nvSpPr>
        <p:spPr>
          <a:xfrm>
            <a:off x="6165652" y="1297420"/>
            <a:ext cx="2540215" cy="347518"/>
          </a:xfrm>
          <a:solidFill>
            <a:srgbClr val="E82034"/>
          </a:solidFill>
        </p:spPr>
        <p:txBody>
          <a:bodyPr lIns="91440" rIns="91440" anchor="ctr" anchorCtr="0"/>
          <a:lstStyle>
            <a:lvl1pPr>
              <a:defRPr sz="833" b="1" cap="all">
                <a:solidFill>
                  <a:schemeClr val="bg1"/>
                </a:solidFill>
              </a:defRPr>
            </a:lvl1pPr>
          </a:lstStyle>
          <a:p>
            <a:pPr lvl="0"/>
            <a:r>
              <a:rPr lang="en-US" dirty="0" smtClean="0"/>
              <a:t>CLICK TO EDIT TITLE</a:t>
            </a:r>
            <a:endParaRPr lang="en-US" dirty="0"/>
          </a:p>
        </p:txBody>
      </p:sp>
      <p:sp>
        <p:nvSpPr>
          <p:cNvPr id="13" name="Content Placeholder 2"/>
          <p:cNvSpPr>
            <a:spLocks noGrp="1"/>
          </p:cNvSpPr>
          <p:nvPr>
            <p:ph idx="18" hasCustomPrompt="1"/>
          </p:nvPr>
        </p:nvSpPr>
        <p:spPr>
          <a:xfrm>
            <a:off x="6262387" y="3644001"/>
            <a:ext cx="2368549" cy="1444755"/>
          </a:xfrm>
        </p:spPr>
        <p:txBody>
          <a:bodyPr/>
          <a:lstStyle>
            <a:lvl1pPr>
              <a:defRPr sz="1167"/>
            </a:lvl1pPr>
            <a:lvl2pPr marL="125672" indent="-95246">
              <a:defRPr sz="1083"/>
            </a:lvl2pPr>
            <a:lvl3pPr marL="283093" indent="-126995">
              <a:defRPr sz="1000"/>
            </a:lvl3pPr>
            <a:lvl4pPr marL="403474" indent="-91278">
              <a:defRPr sz="917"/>
            </a:lvl4pPr>
            <a:lvl5pPr marL="541052" indent="-108475">
              <a:defRPr sz="833"/>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7"/>
          <p:cNvSpPr>
            <a:spLocks noGrp="1"/>
          </p:cNvSpPr>
          <p:nvPr>
            <p:ph type="body" sz="quarter" idx="19" hasCustomPrompt="1"/>
          </p:nvPr>
        </p:nvSpPr>
        <p:spPr>
          <a:xfrm>
            <a:off x="6165652" y="3245683"/>
            <a:ext cx="2540215" cy="347518"/>
          </a:xfrm>
          <a:solidFill>
            <a:srgbClr val="E82034"/>
          </a:solidFill>
        </p:spPr>
        <p:txBody>
          <a:bodyPr lIns="91440" rIns="91440" anchor="ctr" anchorCtr="0"/>
          <a:lstStyle>
            <a:lvl1pPr>
              <a:defRPr sz="833" b="1" cap="all">
                <a:solidFill>
                  <a:schemeClr val="bg1"/>
                </a:solidFill>
              </a:defRPr>
            </a:lvl1pPr>
          </a:lstStyle>
          <a:p>
            <a:pPr lvl="0"/>
            <a:r>
              <a:rPr lang="en-US" dirty="0" smtClean="0"/>
              <a:t>CLICK TO EDIT TITLE</a:t>
            </a:r>
            <a:endParaRPr lang="en-US" dirty="0"/>
          </a:p>
        </p:txBody>
      </p:sp>
      <p:sp>
        <p:nvSpPr>
          <p:cNvPr id="15" name="Content Placeholder 2"/>
          <p:cNvSpPr>
            <a:spLocks noGrp="1"/>
          </p:cNvSpPr>
          <p:nvPr>
            <p:ph idx="20" hasCustomPrompt="1"/>
          </p:nvPr>
        </p:nvSpPr>
        <p:spPr>
          <a:xfrm>
            <a:off x="3386324" y="1695738"/>
            <a:ext cx="2368549" cy="1439849"/>
          </a:xfrm>
        </p:spPr>
        <p:txBody>
          <a:bodyPr/>
          <a:lstStyle>
            <a:lvl1pPr>
              <a:defRPr sz="1167"/>
            </a:lvl1pPr>
            <a:lvl2pPr marL="125672" indent="-95246">
              <a:defRPr sz="1083"/>
            </a:lvl2pPr>
            <a:lvl3pPr marL="283093" indent="-126995">
              <a:defRPr sz="1000"/>
            </a:lvl3pPr>
            <a:lvl4pPr marL="403474" indent="-91278">
              <a:defRPr sz="917"/>
            </a:lvl4pPr>
            <a:lvl5pPr marL="541052" indent="-108475">
              <a:defRPr sz="833"/>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7"/>
          <p:cNvSpPr>
            <a:spLocks noGrp="1"/>
          </p:cNvSpPr>
          <p:nvPr>
            <p:ph type="body" sz="quarter" idx="21" hasCustomPrompt="1"/>
          </p:nvPr>
        </p:nvSpPr>
        <p:spPr>
          <a:xfrm>
            <a:off x="3289589" y="1297420"/>
            <a:ext cx="2540215" cy="347518"/>
          </a:xfrm>
          <a:solidFill>
            <a:srgbClr val="E82034"/>
          </a:solidFill>
        </p:spPr>
        <p:txBody>
          <a:bodyPr lIns="91440" rIns="91440" anchor="ctr" anchorCtr="0"/>
          <a:lstStyle>
            <a:lvl1pPr>
              <a:defRPr sz="833" b="1" cap="all">
                <a:solidFill>
                  <a:schemeClr val="bg1"/>
                </a:solidFill>
              </a:defRPr>
            </a:lvl1pPr>
          </a:lstStyle>
          <a:p>
            <a:pPr lvl="0"/>
            <a:r>
              <a:rPr lang="en-US" dirty="0" smtClean="0"/>
              <a:t>CLICK TO EDIT TITLE</a:t>
            </a:r>
            <a:endParaRPr lang="en-US" dirty="0"/>
          </a:p>
        </p:txBody>
      </p:sp>
      <p:sp>
        <p:nvSpPr>
          <p:cNvPr id="17" name="Content Placeholder 2"/>
          <p:cNvSpPr>
            <a:spLocks noGrp="1"/>
          </p:cNvSpPr>
          <p:nvPr>
            <p:ph idx="22" hasCustomPrompt="1"/>
          </p:nvPr>
        </p:nvSpPr>
        <p:spPr>
          <a:xfrm>
            <a:off x="3386324" y="3644001"/>
            <a:ext cx="2368549" cy="1444755"/>
          </a:xfrm>
        </p:spPr>
        <p:txBody>
          <a:bodyPr/>
          <a:lstStyle>
            <a:lvl1pPr>
              <a:defRPr sz="1167"/>
            </a:lvl1pPr>
            <a:lvl2pPr marL="125672" indent="-95246">
              <a:defRPr sz="1083"/>
            </a:lvl2pPr>
            <a:lvl3pPr marL="283093" indent="-126995">
              <a:defRPr sz="1000"/>
            </a:lvl3pPr>
            <a:lvl4pPr marL="403474" indent="-91278">
              <a:defRPr sz="917"/>
            </a:lvl4pPr>
            <a:lvl5pPr marL="541052" indent="-108475">
              <a:defRPr sz="833"/>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7"/>
          <p:cNvSpPr>
            <a:spLocks noGrp="1"/>
          </p:cNvSpPr>
          <p:nvPr>
            <p:ph type="body" sz="quarter" idx="23" hasCustomPrompt="1"/>
          </p:nvPr>
        </p:nvSpPr>
        <p:spPr>
          <a:xfrm>
            <a:off x="3289589" y="3245683"/>
            <a:ext cx="2540215" cy="347518"/>
          </a:xfrm>
          <a:solidFill>
            <a:srgbClr val="E82034"/>
          </a:solidFill>
        </p:spPr>
        <p:txBody>
          <a:bodyPr lIns="91440" rIns="91440" anchor="ctr" anchorCtr="0"/>
          <a:lstStyle>
            <a:lvl1pPr>
              <a:defRPr sz="833" b="1" cap="all">
                <a:solidFill>
                  <a:schemeClr val="bg1"/>
                </a:solidFill>
              </a:defRPr>
            </a:lvl1pPr>
          </a:lstStyle>
          <a:p>
            <a:pPr lvl="0"/>
            <a:r>
              <a:rPr lang="en-US" dirty="0" smtClean="0"/>
              <a:t>CLICK TO EDIT TITLE</a:t>
            </a:r>
            <a:endParaRPr lang="en-US" dirty="0"/>
          </a:p>
        </p:txBody>
      </p:sp>
    </p:spTree>
    <p:extLst>
      <p:ext uri="{BB962C8B-B14F-4D97-AF65-F5344CB8AC3E}">
        <p14:creationId xmlns:p14="http://schemas.microsoft.com/office/powerpoint/2010/main" val="21205527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ver page">
    <p:spTree>
      <p:nvGrpSpPr>
        <p:cNvPr id="1" name=""/>
        <p:cNvGrpSpPr/>
        <p:nvPr/>
      </p:nvGrpSpPr>
      <p:grpSpPr>
        <a:xfrm>
          <a:off x="0" y="0"/>
          <a:ext cx="0" cy="0"/>
          <a:chOff x="0" y="0"/>
          <a:chExt cx="0" cy="0"/>
        </a:xfrm>
      </p:grpSpPr>
      <p:pic>
        <p:nvPicPr>
          <p:cNvPr id="8" name="Picture 7" descr="Dow logo 300 1.6.jpg"/>
          <p:cNvPicPr>
            <a:picLocks noChangeAspect="1"/>
          </p:cNvPicPr>
          <p:nvPr userDrawn="1"/>
        </p:nvPicPr>
        <p:blipFill>
          <a:blip r:embed="rId2" cstate="screen"/>
          <a:stretch>
            <a:fillRect/>
          </a:stretch>
        </p:blipFill>
        <p:spPr>
          <a:xfrm>
            <a:off x="341418" y="241342"/>
            <a:ext cx="1463040" cy="484632"/>
          </a:xfrm>
          <a:prstGeom prst="rect">
            <a:avLst/>
          </a:prstGeom>
        </p:spPr>
      </p:pic>
      <p:sp>
        <p:nvSpPr>
          <p:cNvPr id="11" name="Rectangle 10"/>
          <p:cNvSpPr/>
          <p:nvPr userDrawn="1"/>
        </p:nvSpPr>
        <p:spPr>
          <a:xfrm>
            <a:off x="-881" y="1703110"/>
            <a:ext cx="342030" cy="1546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9" name="Rectangle 8"/>
          <p:cNvSpPr/>
          <p:nvPr userDrawn="1"/>
        </p:nvSpPr>
        <p:spPr>
          <a:xfrm>
            <a:off x="7850188" y="5276850"/>
            <a:ext cx="922337" cy="271463"/>
          </a:xfrm>
          <a:prstGeom prst="rect">
            <a:avLst/>
          </a:prstGeom>
        </p:spPr>
        <p:txBody>
          <a:bodyPr wrap="none">
            <a:spAutoFit/>
          </a:bodyPr>
          <a:lstStyle/>
          <a:p>
            <a:pPr eaLnBrk="0" hangingPunct="0">
              <a:lnSpc>
                <a:spcPct val="80000"/>
              </a:lnSpc>
              <a:defRPr/>
            </a:pPr>
            <a:r>
              <a:rPr lang="en-US" sz="1400" dirty="0">
                <a:solidFill>
                  <a:schemeClr val="bg2"/>
                </a:solidFill>
              </a:rPr>
              <a:t>Dow.com</a:t>
            </a:r>
          </a:p>
        </p:txBody>
      </p:sp>
      <p:sp>
        <p:nvSpPr>
          <p:cNvPr id="13" name="Rectangle 2"/>
          <p:cNvSpPr>
            <a:spLocks noGrp="1" noChangeArrowheads="1"/>
          </p:cNvSpPr>
          <p:nvPr>
            <p:ph type="ctrTitle" hasCustomPrompt="1"/>
          </p:nvPr>
        </p:nvSpPr>
        <p:spPr>
          <a:xfrm>
            <a:off x="457199" y="3594101"/>
            <a:ext cx="8232775" cy="914400"/>
          </a:xfrm>
        </p:spPr>
        <p:txBody>
          <a:bodyPr/>
          <a:lstStyle>
            <a:lvl1pPr>
              <a:lnSpc>
                <a:spcPct val="80000"/>
              </a:lnSpc>
              <a:defRPr sz="5400"/>
            </a:lvl1pPr>
          </a:lstStyle>
          <a:p>
            <a:r>
              <a:rPr lang="en-US" dirty="0" smtClean="0"/>
              <a:t>Insert Cover Title</a:t>
            </a:r>
            <a:endParaRPr lang="en-US" dirty="0"/>
          </a:p>
        </p:txBody>
      </p:sp>
      <p:sp>
        <p:nvSpPr>
          <p:cNvPr id="14" name="Rectangle 3"/>
          <p:cNvSpPr>
            <a:spLocks noGrp="1" noChangeArrowheads="1"/>
          </p:cNvSpPr>
          <p:nvPr>
            <p:ph type="subTitle" idx="1" hasCustomPrompt="1"/>
          </p:nvPr>
        </p:nvSpPr>
        <p:spPr>
          <a:xfrm>
            <a:off x="457199" y="4508501"/>
            <a:ext cx="8232775" cy="749299"/>
          </a:xfrm>
        </p:spPr>
        <p:txBody>
          <a:bodyPr anchor="t" anchorCtr="0"/>
          <a:lstStyle>
            <a:lvl1pPr>
              <a:lnSpc>
                <a:spcPct val="95000"/>
              </a:lnSpc>
              <a:spcBef>
                <a:spcPts val="0"/>
              </a:spcBef>
              <a:defRPr sz="2000"/>
            </a:lvl1pPr>
          </a:lstStyle>
          <a:p>
            <a:r>
              <a:rPr lang="en-US" dirty="0" smtClean="0"/>
              <a:t>Insert subtitle</a:t>
            </a:r>
            <a:endParaRPr lang="en-US"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b="6948"/>
          <a:stretch/>
        </p:blipFill>
        <p:spPr>
          <a:xfrm>
            <a:off x="382768" y="1619108"/>
            <a:ext cx="7046976" cy="1900269"/>
          </a:xfrm>
          <a:prstGeom prst="rect">
            <a:avLst/>
          </a:prstGeom>
        </p:spPr>
      </p:pic>
    </p:spTree>
    <p:extLst>
      <p:ext uri="{BB962C8B-B14F-4D97-AF65-F5344CB8AC3E}">
        <p14:creationId xmlns:p14="http://schemas.microsoft.com/office/powerpoint/2010/main" val="248784184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red box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457202" y="411270"/>
            <a:ext cx="8239125" cy="841214"/>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
        <p:nvSpPr>
          <p:cNvPr id="43" name="Rectangle 42"/>
          <p:cNvSpPr/>
          <p:nvPr userDrawn="1"/>
        </p:nvSpPr>
        <p:spPr bwMode="auto">
          <a:xfrm>
            <a:off x="6770814" y="1333501"/>
            <a:ext cx="1996564" cy="3623879"/>
          </a:xfrm>
          <a:prstGeom prst="rect">
            <a:avLst/>
          </a:prstGeom>
          <a:solidFill>
            <a:schemeClr val="bg2"/>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76200" tIns="38100" rIns="76200" bIns="38100" numCol="1" rtlCol="0" anchor="t" anchorCtr="0" compatLnSpc="1">
            <a:prstTxWarp prst="textNoShape">
              <a:avLst/>
            </a:prstTxWarp>
          </a:bodyPr>
          <a:lstStyle/>
          <a:p>
            <a:pPr marL="0" marR="0" indent="0" algn="l" defTabSz="76197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4" name="Content Placeholder 2"/>
          <p:cNvSpPr>
            <a:spLocks noGrp="1"/>
          </p:cNvSpPr>
          <p:nvPr>
            <p:ph idx="28" hasCustomPrompt="1"/>
          </p:nvPr>
        </p:nvSpPr>
        <p:spPr>
          <a:xfrm>
            <a:off x="6799814" y="1356795"/>
            <a:ext cx="1932531" cy="3145137"/>
          </a:xfrm>
          <a:solidFill>
            <a:srgbClr val="E82034"/>
          </a:solidFill>
          <a:ln w="50800">
            <a:noFill/>
          </a:ln>
          <a:effectLst/>
        </p:spPr>
        <p:txBody>
          <a:bodyPr lIns="91440" tIns="91440" rIns="91440" bIns="91440"/>
          <a:lstStyle>
            <a:lvl1pPr>
              <a:defRPr sz="1167">
                <a:solidFill>
                  <a:srgbClr val="FFFFFF"/>
                </a:solidFill>
              </a:defRPr>
            </a:lvl1pPr>
            <a:lvl2pPr marL="125672" indent="-95246">
              <a:defRPr sz="1083">
                <a:solidFill>
                  <a:srgbClr val="FFFFFF"/>
                </a:solidFill>
              </a:defRPr>
            </a:lvl2pPr>
            <a:lvl3pPr marL="283093" indent="-126995">
              <a:defRPr sz="1000">
                <a:solidFill>
                  <a:srgbClr val="FFFFFF"/>
                </a:solidFill>
              </a:defRPr>
            </a:lvl3pPr>
            <a:lvl4pPr marL="403474" indent="-91278">
              <a:defRPr sz="917">
                <a:solidFill>
                  <a:srgbClr val="FFFFFF"/>
                </a:solidFill>
              </a:defRPr>
            </a:lvl4pPr>
            <a:lvl5pPr marL="541052" indent="-108475">
              <a:defRPr sz="833">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Text Placeholder 17"/>
          <p:cNvSpPr>
            <a:spLocks noGrp="1"/>
          </p:cNvSpPr>
          <p:nvPr>
            <p:ph type="body" sz="quarter" idx="29" hasCustomPrompt="1"/>
          </p:nvPr>
        </p:nvSpPr>
        <p:spPr>
          <a:xfrm>
            <a:off x="6799814" y="4501932"/>
            <a:ext cx="1932531" cy="429172"/>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917">
                <a:solidFill>
                  <a:srgbClr val="FFFFFF"/>
                </a:solidFill>
              </a:defRPr>
            </a:lvl1pPr>
          </a:lstStyle>
          <a:p>
            <a:pPr lvl="0"/>
            <a:r>
              <a:rPr lang="en-US" dirty="0" smtClean="0"/>
              <a:t>Insert Picture description</a:t>
            </a:r>
            <a:endParaRPr lang="en-US" dirty="0"/>
          </a:p>
        </p:txBody>
      </p:sp>
      <p:cxnSp>
        <p:nvCxnSpPr>
          <p:cNvPr id="46" name="Straight Connector 45"/>
          <p:cNvCxnSpPr/>
          <p:nvPr userDrawn="1"/>
        </p:nvCxnSpPr>
        <p:spPr bwMode="auto">
          <a:xfrm>
            <a:off x="6777196" y="4500530"/>
            <a:ext cx="1990182" cy="10160"/>
          </a:xfrm>
          <a:prstGeom prst="line">
            <a:avLst/>
          </a:prstGeom>
          <a:solidFill>
            <a:schemeClr val="accent1"/>
          </a:solidFill>
          <a:ln w="25400" cap="flat" cmpd="sng" algn="ctr">
            <a:solidFill>
              <a:srgbClr val="FFFFFF"/>
            </a:solidFill>
            <a:prstDash val="solid"/>
            <a:round/>
            <a:headEnd type="none" w="med" len="med"/>
            <a:tailEnd type="none" w="med" len="med"/>
          </a:ln>
          <a:effectLst/>
        </p:spPr>
      </p:cxnSp>
      <p:sp>
        <p:nvSpPr>
          <p:cNvPr id="50" name="Rectangle 49"/>
          <p:cNvSpPr/>
          <p:nvPr userDrawn="1"/>
        </p:nvSpPr>
        <p:spPr bwMode="auto">
          <a:xfrm>
            <a:off x="4651606" y="1333501"/>
            <a:ext cx="1996564" cy="3623879"/>
          </a:xfrm>
          <a:prstGeom prst="rect">
            <a:avLst/>
          </a:prstGeom>
          <a:solidFill>
            <a:schemeClr val="bg2"/>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76200" tIns="38100" rIns="76200" bIns="38100" numCol="1" rtlCol="0" anchor="t" anchorCtr="0" compatLnSpc="1">
            <a:prstTxWarp prst="textNoShape">
              <a:avLst/>
            </a:prstTxWarp>
          </a:bodyPr>
          <a:lstStyle/>
          <a:p>
            <a:pPr marL="0" marR="0" indent="0" algn="l" defTabSz="76197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1" name="Content Placeholder 2"/>
          <p:cNvSpPr>
            <a:spLocks noGrp="1"/>
          </p:cNvSpPr>
          <p:nvPr>
            <p:ph idx="30" hasCustomPrompt="1"/>
          </p:nvPr>
        </p:nvSpPr>
        <p:spPr>
          <a:xfrm>
            <a:off x="4680607" y="1356795"/>
            <a:ext cx="1932531" cy="3145137"/>
          </a:xfrm>
          <a:solidFill>
            <a:srgbClr val="E82034"/>
          </a:solidFill>
          <a:ln w="50800">
            <a:noFill/>
          </a:ln>
          <a:effectLst/>
        </p:spPr>
        <p:txBody>
          <a:bodyPr lIns="91440" tIns="91440" rIns="91440" bIns="91440"/>
          <a:lstStyle>
            <a:lvl1pPr>
              <a:defRPr sz="1167">
                <a:solidFill>
                  <a:srgbClr val="FFFFFF"/>
                </a:solidFill>
              </a:defRPr>
            </a:lvl1pPr>
            <a:lvl2pPr marL="125672" indent="-95246">
              <a:defRPr sz="1083">
                <a:solidFill>
                  <a:srgbClr val="FFFFFF"/>
                </a:solidFill>
              </a:defRPr>
            </a:lvl2pPr>
            <a:lvl3pPr marL="283093" indent="-126995">
              <a:defRPr sz="1000">
                <a:solidFill>
                  <a:srgbClr val="FFFFFF"/>
                </a:solidFill>
              </a:defRPr>
            </a:lvl3pPr>
            <a:lvl4pPr marL="403474" indent="-91278">
              <a:defRPr sz="917">
                <a:solidFill>
                  <a:srgbClr val="FFFFFF"/>
                </a:solidFill>
              </a:defRPr>
            </a:lvl4pPr>
            <a:lvl5pPr marL="541052" indent="-108475">
              <a:defRPr sz="833">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Text Placeholder 17"/>
          <p:cNvSpPr>
            <a:spLocks noGrp="1"/>
          </p:cNvSpPr>
          <p:nvPr>
            <p:ph type="body" sz="quarter" idx="31" hasCustomPrompt="1"/>
          </p:nvPr>
        </p:nvSpPr>
        <p:spPr>
          <a:xfrm>
            <a:off x="4680607" y="4501932"/>
            <a:ext cx="1932531" cy="429172"/>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917">
                <a:solidFill>
                  <a:srgbClr val="FFFFFF"/>
                </a:solidFill>
              </a:defRPr>
            </a:lvl1pPr>
          </a:lstStyle>
          <a:p>
            <a:pPr lvl="0"/>
            <a:r>
              <a:rPr lang="en-US" dirty="0" smtClean="0"/>
              <a:t>Insert Picture description</a:t>
            </a:r>
            <a:endParaRPr lang="en-US" dirty="0"/>
          </a:p>
        </p:txBody>
      </p:sp>
      <p:cxnSp>
        <p:nvCxnSpPr>
          <p:cNvPr id="53" name="Straight Connector 52"/>
          <p:cNvCxnSpPr/>
          <p:nvPr userDrawn="1"/>
        </p:nvCxnSpPr>
        <p:spPr bwMode="auto">
          <a:xfrm>
            <a:off x="4657988" y="4500530"/>
            <a:ext cx="1990182" cy="10160"/>
          </a:xfrm>
          <a:prstGeom prst="line">
            <a:avLst/>
          </a:prstGeom>
          <a:solidFill>
            <a:schemeClr val="accent1"/>
          </a:solidFill>
          <a:ln w="25400" cap="flat" cmpd="sng" algn="ctr">
            <a:solidFill>
              <a:srgbClr val="FFFFFF"/>
            </a:solidFill>
            <a:prstDash val="solid"/>
            <a:round/>
            <a:headEnd type="none" w="med" len="med"/>
            <a:tailEnd type="none" w="med" len="med"/>
          </a:ln>
          <a:effectLst/>
        </p:spPr>
      </p:cxnSp>
      <p:sp>
        <p:nvSpPr>
          <p:cNvPr id="54" name="Rectangle 53"/>
          <p:cNvSpPr/>
          <p:nvPr userDrawn="1"/>
        </p:nvSpPr>
        <p:spPr bwMode="auto">
          <a:xfrm>
            <a:off x="2535524" y="1333501"/>
            <a:ext cx="1996564" cy="3623879"/>
          </a:xfrm>
          <a:prstGeom prst="rect">
            <a:avLst/>
          </a:prstGeom>
          <a:solidFill>
            <a:schemeClr val="bg2"/>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76200" tIns="38100" rIns="76200" bIns="38100" numCol="1" rtlCol="0" anchor="t" anchorCtr="0" compatLnSpc="1">
            <a:prstTxWarp prst="textNoShape">
              <a:avLst/>
            </a:prstTxWarp>
          </a:bodyPr>
          <a:lstStyle/>
          <a:p>
            <a:pPr marL="0" marR="0" indent="0" algn="l" defTabSz="76197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5" name="Content Placeholder 2"/>
          <p:cNvSpPr>
            <a:spLocks noGrp="1"/>
          </p:cNvSpPr>
          <p:nvPr>
            <p:ph idx="32" hasCustomPrompt="1"/>
          </p:nvPr>
        </p:nvSpPr>
        <p:spPr>
          <a:xfrm>
            <a:off x="2564525" y="1356795"/>
            <a:ext cx="1932531" cy="3145137"/>
          </a:xfrm>
          <a:solidFill>
            <a:srgbClr val="E82034"/>
          </a:solidFill>
          <a:ln w="50800">
            <a:noFill/>
          </a:ln>
          <a:effectLst/>
        </p:spPr>
        <p:txBody>
          <a:bodyPr lIns="91440" tIns="91440" rIns="91440" bIns="91440"/>
          <a:lstStyle>
            <a:lvl1pPr>
              <a:defRPr sz="1167">
                <a:solidFill>
                  <a:srgbClr val="FFFFFF"/>
                </a:solidFill>
              </a:defRPr>
            </a:lvl1pPr>
            <a:lvl2pPr marL="125672" indent="-95246">
              <a:defRPr sz="1083">
                <a:solidFill>
                  <a:srgbClr val="FFFFFF"/>
                </a:solidFill>
              </a:defRPr>
            </a:lvl2pPr>
            <a:lvl3pPr marL="283093" indent="-126995">
              <a:defRPr sz="1000">
                <a:solidFill>
                  <a:srgbClr val="FFFFFF"/>
                </a:solidFill>
              </a:defRPr>
            </a:lvl3pPr>
            <a:lvl4pPr marL="403474" indent="-91278">
              <a:defRPr sz="917">
                <a:solidFill>
                  <a:srgbClr val="FFFFFF"/>
                </a:solidFill>
              </a:defRPr>
            </a:lvl4pPr>
            <a:lvl5pPr marL="541052" indent="-108475">
              <a:defRPr sz="833">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Text Placeholder 17"/>
          <p:cNvSpPr>
            <a:spLocks noGrp="1"/>
          </p:cNvSpPr>
          <p:nvPr>
            <p:ph type="body" sz="quarter" idx="33" hasCustomPrompt="1"/>
          </p:nvPr>
        </p:nvSpPr>
        <p:spPr>
          <a:xfrm>
            <a:off x="2564525" y="4501932"/>
            <a:ext cx="1932531" cy="429172"/>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917">
                <a:solidFill>
                  <a:srgbClr val="FFFFFF"/>
                </a:solidFill>
              </a:defRPr>
            </a:lvl1pPr>
          </a:lstStyle>
          <a:p>
            <a:pPr lvl="0"/>
            <a:r>
              <a:rPr lang="en-US" dirty="0" smtClean="0"/>
              <a:t>Insert Picture description</a:t>
            </a:r>
            <a:endParaRPr lang="en-US" dirty="0"/>
          </a:p>
        </p:txBody>
      </p:sp>
      <p:cxnSp>
        <p:nvCxnSpPr>
          <p:cNvPr id="57" name="Straight Connector 56"/>
          <p:cNvCxnSpPr/>
          <p:nvPr userDrawn="1"/>
        </p:nvCxnSpPr>
        <p:spPr bwMode="auto">
          <a:xfrm>
            <a:off x="2541906" y="4500530"/>
            <a:ext cx="1990182" cy="10160"/>
          </a:xfrm>
          <a:prstGeom prst="line">
            <a:avLst/>
          </a:prstGeom>
          <a:solidFill>
            <a:schemeClr val="accent1"/>
          </a:solidFill>
          <a:ln w="25400" cap="flat" cmpd="sng" algn="ctr">
            <a:solidFill>
              <a:srgbClr val="FFFFFF"/>
            </a:solidFill>
            <a:prstDash val="solid"/>
            <a:round/>
            <a:headEnd type="none" w="med" len="med"/>
            <a:tailEnd type="none" w="med" len="med"/>
          </a:ln>
          <a:effectLst/>
        </p:spPr>
      </p:cxnSp>
      <p:sp>
        <p:nvSpPr>
          <p:cNvPr id="58" name="Rectangle 57"/>
          <p:cNvSpPr/>
          <p:nvPr userDrawn="1"/>
        </p:nvSpPr>
        <p:spPr bwMode="auto">
          <a:xfrm>
            <a:off x="416811" y="1333501"/>
            <a:ext cx="1996564" cy="3623879"/>
          </a:xfrm>
          <a:prstGeom prst="rect">
            <a:avLst/>
          </a:prstGeom>
          <a:solidFill>
            <a:schemeClr val="bg2"/>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76200" tIns="38100" rIns="76200" bIns="38100" numCol="1" rtlCol="0" anchor="t" anchorCtr="0" compatLnSpc="1">
            <a:prstTxWarp prst="textNoShape">
              <a:avLst/>
            </a:prstTxWarp>
          </a:bodyPr>
          <a:lstStyle/>
          <a:p>
            <a:pPr marL="0" marR="0" indent="0" algn="l" defTabSz="76197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9" name="Content Placeholder 2"/>
          <p:cNvSpPr>
            <a:spLocks noGrp="1"/>
          </p:cNvSpPr>
          <p:nvPr>
            <p:ph idx="34" hasCustomPrompt="1"/>
          </p:nvPr>
        </p:nvSpPr>
        <p:spPr>
          <a:xfrm>
            <a:off x="445811" y="1356795"/>
            <a:ext cx="1932531" cy="3145137"/>
          </a:xfrm>
          <a:solidFill>
            <a:srgbClr val="E82034"/>
          </a:solidFill>
          <a:ln w="50800">
            <a:noFill/>
          </a:ln>
          <a:effectLst/>
        </p:spPr>
        <p:txBody>
          <a:bodyPr lIns="91440" tIns="91440" rIns="91440" bIns="91440"/>
          <a:lstStyle>
            <a:lvl1pPr>
              <a:defRPr sz="1167">
                <a:solidFill>
                  <a:srgbClr val="FFFFFF"/>
                </a:solidFill>
              </a:defRPr>
            </a:lvl1pPr>
            <a:lvl2pPr marL="125672" indent="-95246">
              <a:defRPr sz="1083">
                <a:solidFill>
                  <a:srgbClr val="FFFFFF"/>
                </a:solidFill>
              </a:defRPr>
            </a:lvl2pPr>
            <a:lvl3pPr marL="283093" indent="-126995">
              <a:defRPr sz="1000">
                <a:solidFill>
                  <a:srgbClr val="FFFFFF"/>
                </a:solidFill>
              </a:defRPr>
            </a:lvl3pPr>
            <a:lvl4pPr marL="403474" indent="-91278">
              <a:defRPr sz="917">
                <a:solidFill>
                  <a:srgbClr val="FFFFFF"/>
                </a:solidFill>
              </a:defRPr>
            </a:lvl4pPr>
            <a:lvl5pPr marL="541052" indent="-108475">
              <a:defRPr sz="833">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0" name="Text Placeholder 17"/>
          <p:cNvSpPr>
            <a:spLocks noGrp="1"/>
          </p:cNvSpPr>
          <p:nvPr>
            <p:ph type="body" sz="quarter" idx="35" hasCustomPrompt="1"/>
          </p:nvPr>
        </p:nvSpPr>
        <p:spPr>
          <a:xfrm>
            <a:off x="445811" y="4501932"/>
            <a:ext cx="1932531" cy="429172"/>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917">
                <a:solidFill>
                  <a:srgbClr val="FFFFFF"/>
                </a:solidFill>
              </a:defRPr>
            </a:lvl1pPr>
          </a:lstStyle>
          <a:p>
            <a:pPr lvl="0"/>
            <a:r>
              <a:rPr lang="en-US" dirty="0" smtClean="0"/>
              <a:t>Insert Picture description</a:t>
            </a:r>
            <a:endParaRPr lang="en-US" dirty="0"/>
          </a:p>
        </p:txBody>
      </p:sp>
      <p:cxnSp>
        <p:nvCxnSpPr>
          <p:cNvPr id="61" name="Straight Connector 60"/>
          <p:cNvCxnSpPr/>
          <p:nvPr userDrawn="1"/>
        </p:nvCxnSpPr>
        <p:spPr bwMode="auto">
          <a:xfrm>
            <a:off x="423193" y="4500530"/>
            <a:ext cx="1990182" cy="10160"/>
          </a:xfrm>
          <a:prstGeom prst="line">
            <a:avLst/>
          </a:prstGeom>
          <a:solidFill>
            <a:schemeClr val="accent1"/>
          </a:solidFill>
          <a:ln w="25400" cap="flat" cmpd="sng" algn="ctr">
            <a:solidFill>
              <a:srgbClr val="FFFFFF"/>
            </a:solidFill>
            <a:prstDash val="solid"/>
            <a:round/>
            <a:headEnd type="none" w="med" len="med"/>
            <a:tailEnd type="none" w="med" len="med"/>
          </a:ln>
          <a:effectLst/>
        </p:spPr>
      </p:cxnSp>
    </p:spTree>
    <p:extLst>
      <p:ext uri="{BB962C8B-B14F-4D97-AF65-F5344CB8AC3E}">
        <p14:creationId xmlns:p14="http://schemas.microsoft.com/office/powerpoint/2010/main" val="195847242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large box placeholder">
    <p:spTree>
      <p:nvGrpSpPr>
        <p:cNvPr id="1" name=""/>
        <p:cNvGrpSpPr/>
        <p:nvPr/>
      </p:nvGrpSpPr>
      <p:grpSpPr>
        <a:xfrm>
          <a:off x="0" y="0"/>
          <a:ext cx="0" cy="0"/>
          <a:chOff x="0" y="0"/>
          <a:chExt cx="0" cy="0"/>
        </a:xfrm>
      </p:grpSpPr>
      <p:sp>
        <p:nvSpPr>
          <p:cNvPr id="29" name="Rectangle 28"/>
          <p:cNvSpPr/>
          <p:nvPr userDrawn="1"/>
        </p:nvSpPr>
        <p:spPr bwMode="auto">
          <a:xfrm>
            <a:off x="420414" y="1333501"/>
            <a:ext cx="8320690" cy="3611394"/>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76200" tIns="38100" rIns="76200" bIns="38100" numCol="1" rtlCol="0" anchor="t" anchorCtr="0" compatLnSpc="1">
            <a:prstTxWarp prst="textNoShape">
              <a:avLst/>
            </a:prstTxWarp>
          </a:bodyPr>
          <a:lstStyle/>
          <a:p>
            <a:pPr marL="0" marR="0" indent="0" algn="l" defTabSz="76197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8" name="Content Placeholder 2"/>
          <p:cNvSpPr>
            <a:spLocks noGrp="1"/>
          </p:cNvSpPr>
          <p:nvPr>
            <p:ph idx="23" hasCustomPrompt="1"/>
          </p:nvPr>
        </p:nvSpPr>
        <p:spPr>
          <a:xfrm>
            <a:off x="446690" y="1356796"/>
            <a:ext cx="8259380" cy="3392424"/>
          </a:xfrm>
          <a:solidFill>
            <a:srgbClr val="E82034"/>
          </a:solidFill>
          <a:ln w="50800">
            <a:noFill/>
          </a:ln>
          <a:effectLst/>
        </p:spPr>
        <p:txBody>
          <a:bodyPr lIns="91440" tIns="91440" rIns="91440" bIns="91440"/>
          <a:lstStyle>
            <a:lvl1pPr>
              <a:defRPr sz="1167">
                <a:solidFill>
                  <a:srgbClr val="FFFFFF"/>
                </a:solidFill>
              </a:defRPr>
            </a:lvl1pPr>
            <a:lvl2pPr marL="125672" indent="-95246">
              <a:defRPr sz="1083">
                <a:solidFill>
                  <a:srgbClr val="FFFFFF"/>
                </a:solidFill>
              </a:defRPr>
            </a:lvl2pPr>
            <a:lvl3pPr marL="283093" indent="-126995">
              <a:defRPr sz="1000">
                <a:solidFill>
                  <a:srgbClr val="FFFFFF"/>
                </a:solidFill>
              </a:defRPr>
            </a:lvl3pPr>
            <a:lvl4pPr marL="403474" indent="-91278">
              <a:defRPr sz="917">
                <a:solidFill>
                  <a:srgbClr val="FFFFFF"/>
                </a:solidFill>
              </a:defRPr>
            </a:lvl4pPr>
            <a:lvl5pPr marL="541052" indent="-108475">
              <a:defRPr sz="833">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7"/>
          <p:cNvSpPr>
            <a:spLocks noGrp="1"/>
          </p:cNvSpPr>
          <p:nvPr>
            <p:ph type="body" sz="quarter" idx="16" hasCustomPrompt="1"/>
          </p:nvPr>
        </p:nvSpPr>
        <p:spPr>
          <a:xfrm>
            <a:off x="446692" y="4512554"/>
            <a:ext cx="8259379" cy="405318"/>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917">
                <a:solidFill>
                  <a:srgbClr val="FFFFFF"/>
                </a:solidFill>
              </a:defRPr>
            </a:lvl1pPr>
          </a:lstStyle>
          <a:p>
            <a:pPr lvl="0"/>
            <a:r>
              <a:rPr lang="en-US" dirty="0" smtClean="0"/>
              <a:t>Insert Picture description</a:t>
            </a:r>
            <a:endParaRPr lang="en-US" dirty="0"/>
          </a:p>
        </p:txBody>
      </p:sp>
      <p:sp>
        <p:nvSpPr>
          <p:cNvPr id="2" name="Title 1"/>
          <p:cNvSpPr>
            <a:spLocks noGrp="1"/>
          </p:cNvSpPr>
          <p:nvPr>
            <p:ph type="title"/>
          </p:nvPr>
        </p:nvSpPr>
        <p:spPr>
          <a:xfrm>
            <a:off x="457202" y="411654"/>
            <a:ext cx="8239125" cy="830123"/>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cxnSp>
        <p:nvCxnSpPr>
          <p:cNvPr id="11" name="Straight Connector 10"/>
          <p:cNvCxnSpPr/>
          <p:nvPr userDrawn="1"/>
        </p:nvCxnSpPr>
        <p:spPr bwMode="auto">
          <a:xfrm>
            <a:off x="420412" y="4513759"/>
            <a:ext cx="8329448" cy="1588"/>
          </a:xfrm>
          <a:prstGeom prst="line">
            <a:avLst/>
          </a:prstGeom>
          <a:solidFill>
            <a:schemeClr val="accent1"/>
          </a:solidFill>
          <a:ln w="2540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34849602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medium, 2 small boxes">
    <p:spTree>
      <p:nvGrpSpPr>
        <p:cNvPr id="1" name=""/>
        <p:cNvGrpSpPr/>
        <p:nvPr/>
      </p:nvGrpSpPr>
      <p:grpSpPr>
        <a:xfrm>
          <a:off x="0" y="0"/>
          <a:ext cx="0" cy="0"/>
          <a:chOff x="0" y="0"/>
          <a:chExt cx="0" cy="0"/>
        </a:xfrm>
      </p:grpSpPr>
      <p:sp>
        <p:nvSpPr>
          <p:cNvPr id="29" name="Rectangle 28"/>
          <p:cNvSpPr/>
          <p:nvPr userDrawn="1"/>
        </p:nvSpPr>
        <p:spPr bwMode="auto">
          <a:xfrm>
            <a:off x="421415" y="1333500"/>
            <a:ext cx="5192861" cy="3328416"/>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76200" tIns="38100" rIns="76200" bIns="38100" numCol="1" rtlCol="0" anchor="t" anchorCtr="0" compatLnSpc="1">
            <a:prstTxWarp prst="textNoShape">
              <a:avLst/>
            </a:prstTxWarp>
          </a:bodyPr>
          <a:lstStyle/>
          <a:p>
            <a:pPr marL="0" marR="0" indent="0" algn="l" defTabSz="76197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8" name="Content Placeholder 2"/>
          <p:cNvSpPr>
            <a:spLocks noGrp="1"/>
          </p:cNvSpPr>
          <p:nvPr>
            <p:ph idx="23" hasCustomPrompt="1"/>
          </p:nvPr>
        </p:nvSpPr>
        <p:spPr>
          <a:xfrm>
            <a:off x="446180" y="1356795"/>
            <a:ext cx="5146246" cy="2855266"/>
          </a:xfrm>
          <a:solidFill>
            <a:srgbClr val="E82034"/>
          </a:solidFill>
          <a:ln w="50800">
            <a:noFill/>
          </a:ln>
          <a:effectLst/>
        </p:spPr>
        <p:txBody>
          <a:bodyPr lIns="91440" tIns="91440" rIns="91440" bIns="91440"/>
          <a:lstStyle>
            <a:lvl1pPr>
              <a:defRPr sz="1167">
                <a:solidFill>
                  <a:srgbClr val="FFFFFF"/>
                </a:solidFill>
              </a:defRPr>
            </a:lvl1pPr>
            <a:lvl2pPr marL="125672" indent="-95246">
              <a:defRPr sz="1083">
                <a:solidFill>
                  <a:srgbClr val="FFFFFF"/>
                </a:solidFill>
              </a:defRPr>
            </a:lvl2pPr>
            <a:lvl3pPr marL="283093" indent="-126995">
              <a:defRPr sz="1000">
                <a:solidFill>
                  <a:srgbClr val="FFFFFF"/>
                </a:solidFill>
              </a:defRPr>
            </a:lvl3pPr>
            <a:lvl4pPr marL="403474" indent="-91278">
              <a:defRPr sz="917">
                <a:solidFill>
                  <a:srgbClr val="FFFFFF"/>
                </a:solidFill>
              </a:defRPr>
            </a:lvl4pPr>
            <a:lvl5pPr marL="541052" indent="-108475">
              <a:defRPr sz="833">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2" y="411656"/>
            <a:ext cx="8239125" cy="821364"/>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cxnSp>
        <p:nvCxnSpPr>
          <p:cNvPr id="11" name="Straight Connector 10"/>
          <p:cNvCxnSpPr/>
          <p:nvPr userDrawn="1"/>
        </p:nvCxnSpPr>
        <p:spPr bwMode="auto">
          <a:xfrm flipV="1">
            <a:off x="440563" y="4215495"/>
            <a:ext cx="5174215" cy="2334"/>
          </a:xfrm>
          <a:prstGeom prst="line">
            <a:avLst/>
          </a:prstGeom>
          <a:solidFill>
            <a:schemeClr val="accent1"/>
          </a:solidFill>
          <a:ln w="25400" cap="flat" cmpd="sng" algn="ctr">
            <a:solidFill>
              <a:schemeClr val="bg1"/>
            </a:solidFill>
            <a:prstDash val="solid"/>
            <a:round/>
            <a:headEnd type="none" w="med" len="med"/>
            <a:tailEnd type="none" w="med" len="med"/>
          </a:ln>
          <a:effectLst/>
        </p:spPr>
      </p:cxnSp>
      <p:sp>
        <p:nvSpPr>
          <p:cNvPr id="10" name="Rectangle 9"/>
          <p:cNvSpPr/>
          <p:nvPr userDrawn="1"/>
        </p:nvSpPr>
        <p:spPr bwMode="auto">
          <a:xfrm>
            <a:off x="5867784" y="1333500"/>
            <a:ext cx="2286000" cy="1536192"/>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76200" tIns="38100" rIns="76200" bIns="38100" numCol="1" rtlCol="0" anchor="t" anchorCtr="0" compatLnSpc="1">
            <a:prstTxWarp prst="textNoShape">
              <a:avLst/>
            </a:prstTxWarp>
          </a:bodyPr>
          <a:lstStyle/>
          <a:p>
            <a:pPr marL="0" marR="0" indent="0" algn="l" defTabSz="76197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Content Placeholder 2"/>
          <p:cNvSpPr>
            <a:spLocks noGrp="1"/>
          </p:cNvSpPr>
          <p:nvPr>
            <p:ph idx="24" hasCustomPrompt="1"/>
          </p:nvPr>
        </p:nvSpPr>
        <p:spPr>
          <a:xfrm>
            <a:off x="5892552" y="1356795"/>
            <a:ext cx="2240280" cy="1106622"/>
          </a:xfrm>
          <a:solidFill>
            <a:srgbClr val="E82034"/>
          </a:solidFill>
          <a:ln w="50800">
            <a:noFill/>
          </a:ln>
          <a:effectLst/>
        </p:spPr>
        <p:txBody>
          <a:bodyPr lIns="91440" tIns="91440" rIns="91440" bIns="91440"/>
          <a:lstStyle>
            <a:lvl1pPr>
              <a:defRPr sz="1000">
                <a:solidFill>
                  <a:srgbClr val="FFFFFF"/>
                </a:solidFill>
              </a:defRPr>
            </a:lvl1pPr>
            <a:lvl2pPr marL="116412" indent="-85987">
              <a:defRPr sz="917">
                <a:solidFill>
                  <a:srgbClr val="FFFFFF"/>
                </a:solidFill>
              </a:defRPr>
            </a:lvl2pPr>
            <a:lvl3pPr marL="250022" indent="-100538">
              <a:defRPr sz="833">
                <a:solidFill>
                  <a:srgbClr val="FFFFFF"/>
                </a:solidFill>
              </a:defRPr>
            </a:lvl3pPr>
            <a:lvl4pPr marL="345268" indent="-79372">
              <a:defRPr sz="750">
                <a:solidFill>
                  <a:srgbClr val="FFFFFF"/>
                </a:solidFill>
              </a:defRPr>
            </a:lvl4pPr>
            <a:lvl5pPr marL="457711" indent="-91278">
              <a:defRPr sz="667">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7"/>
          <p:cNvSpPr>
            <a:spLocks noGrp="1"/>
          </p:cNvSpPr>
          <p:nvPr>
            <p:ph type="body" sz="quarter" idx="25" hasCustomPrompt="1"/>
          </p:nvPr>
        </p:nvSpPr>
        <p:spPr>
          <a:xfrm>
            <a:off x="5892553" y="2476181"/>
            <a:ext cx="2230795" cy="372784"/>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833">
                <a:solidFill>
                  <a:srgbClr val="FFFFFF"/>
                </a:solidFill>
              </a:defRPr>
            </a:lvl1pPr>
          </a:lstStyle>
          <a:p>
            <a:pPr lvl="0"/>
            <a:r>
              <a:rPr lang="en-US" dirty="0" smtClean="0"/>
              <a:t>Insert Picture description</a:t>
            </a:r>
            <a:endParaRPr lang="en-US" dirty="0"/>
          </a:p>
        </p:txBody>
      </p:sp>
      <p:cxnSp>
        <p:nvCxnSpPr>
          <p:cNvPr id="14" name="Straight Connector 13"/>
          <p:cNvCxnSpPr/>
          <p:nvPr userDrawn="1"/>
        </p:nvCxnSpPr>
        <p:spPr bwMode="auto">
          <a:xfrm flipV="1">
            <a:off x="5886931" y="2464121"/>
            <a:ext cx="2258568" cy="1555"/>
          </a:xfrm>
          <a:prstGeom prst="line">
            <a:avLst/>
          </a:prstGeom>
          <a:solidFill>
            <a:schemeClr val="accent1"/>
          </a:solidFill>
          <a:ln w="25400" cap="flat" cmpd="sng" algn="ctr">
            <a:solidFill>
              <a:schemeClr val="bg1"/>
            </a:solidFill>
            <a:prstDash val="solid"/>
            <a:round/>
            <a:headEnd type="none" w="med" len="med"/>
            <a:tailEnd type="none" w="med" len="med"/>
          </a:ln>
          <a:effectLst/>
        </p:spPr>
      </p:cxnSp>
      <p:sp>
        <p:nvSpPr>
          <p:cNvPr id="15" name="Rectangle 14"/>
          <p:cNvSpPr/>
          <p:nvPr userDrawn="1"/>
        </p:nvSpPr>
        <p:spPr bwMode="auto">
          <a:xfrm>
            <a:off x="5867784" y="3128390"/>
            <a:ext cx="2286000" cy="1536192"/>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76200" tIns="38100" rIns="76200" bIns="38100" numCol="1" rtlCol="0" anchor="t" anchorCtr="0" compatLnSpc="1">
            <a:prstTxWarp prst="textNoShape">
              <a:avLst/>
            </a:prstTxWarp>
          </a:bodyPr>
          <a:lstStyle/>
          <a:p>
            <a:pPr marL="0" marR="0" indent="0" algn="l" defTabSz="76197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6" name="Content Placeholder 2"/>
          <p:cNvSpPr>
            <a:spLocks noGrp="1"/>
          </p:cNvSpPr>
          <p:nvPr>
            <p:ph idx="26" hasCustomPrompt="1"/>
          </p:nvPr>
        </p:nvSpPr>
        <p:spPr>
          <a:xfrm>
            <a:off x="5892552" y="3151685"/>
            <a:ext cx="2240280" cy="1106622"/>
          </a:xfrm>
          <a:solidFill>
            <a:srgbClr val="E82034"/>
          </a:solidFill>
          <a:ln w="50800">
            <a:noFill/>
          </a:ln>
          <a:effectLst/>
        </p:spPr>
        <p:txBody>
          <a:bodyPr lIns="91440" tIns="91440" rIns="91440" bIns="91440"/>
          <a:lstStyle>
            <a:lvl1pPr>
              <a:defRPr sz="1000">
                <a:solidFill>
                  <a:srgbClr val="FFFFFF"/>
                </a:solidFill>
              </a:defRPr>
            </a:lvl1pPr>
            <a:lvl2pPr marL="116412" indent="-85987">
              <a:defRPr sz="917">
                <a:solidFill>
                  <a:srgbClr val="FFFFFF"/>
                </a:solidFill>
              </a:defRPr>
            </a:lvl2pPr>
            <a:lvl3pPr marL="250022" indent="-100538">
              <a:defRPr sz="833">
                <a:solidFill>
                  <a:srgbClr val="FFFFFF"/>
                </a:solidFill>
              </a:defRPr>
            </a:lvl3pPr>
            <a:lvl4pPr marL="345268" indent="-79372">
              <a:defRPr sz="750">
                <a:solidFill>
                  <a:srgbClr val="FFFFFF"/>
                </a:solidFill>
              </a:defRPr>
            </a:lvl4pPr>
            <a:lvl5pPr marL="457711" indent="-91278">
              <a:defRPr sz="667">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7"/>
          <p:cNvSpPr>
            <a:spLocks noGrp="1"/>
          </p:cNvSpPr>
          <p:nvPr>
            <p:ph type="body" sz="quarter" idx="27" hasCustomPrompt="1"/>
          </p:nvPr>
        </p:nvSpPr>
        <p:spPr>
          <a:xfrm>
            <a:off x="5892553" y="4271071"/>
            <a:ext cx="2230795" cy="372784"/>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833">
                <a:solidFill>
                  <a:srgbClr val="FFFFFF"/>
                </a:solidFill>
              </a:defRPr>
            </a:lvl1pPr>
          </a:lstStyle>
          <a:p>
            <a:pPr lvl="0"/>
            <a:r>
              <a:rPr lang="en-US" dirty="0" smtClean="0"/>
              <a:t>Insert Picture description</a:t>
            </a:r>
            <a:endParaRPr lang="en-US" dirty="0"/>
          </a:p>
        </p:txBody>
      </p:sp>
      <p:cxnSp>
        <p:nvCxnSpPr>
          <p:cNvPr id="19" name="Straight Connector 18"/>
          <p:cNvCxnSpPr/>
          <p:nvPr userDrawn="1"/>
        </p:nvCxnSpPr>
        <p:spPr bwMode="auto">
          <a:xfrm flipV="1">
            <a:off x="5886931" y="4259011"/>
            <a:ext cx="2258568" cy="1555"/>
          </a:xfrm>
          <a:prstGeom prst="line">
            <a:avLst/>
          </a:prstGeom>
          <a:solidFill>
            <a:schemeClr val="accent1"/>
          </a:solidFill>
          <a:ln w="25400" cap="flat" cmpd="sng" algn="ctr">
            <a:solidFill>
              <a:schemeClr val="bg1"/>
            </a:solidFill>
            <a:prstDash val="solid"/>
            <a:round/>
            <a:headEnd type="none" w="med" len="med"/>
            <a:tailEnd type="none" w="med" len="med"/>
          </a:ln>
          <a:effectLst/>
        </p:spPr>
      </p:cxnSp>
      <p:sp>
        <p:nvSpPr>
          <p:cNvPr id="20" name="Text Placeholder 17"/>
          <p:cNvSpPr>
            <a:spLocks noGrp="1"/>
          </p:cNvSpPr>
          <p:nvPr>
            <p:ph type="body" sz="quarter" idx="16" hasCustomPrompt="1"/>
          </p:nvPr>
        </p:nvSpPr>
        <p:spPr>
          <a:xfrm>
            <a:off x="446182" y="4220697"/>
            <a:ext cx="5147539" cy="418712"/>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917">
                <a:solidFill>
                  <a:srgbClr val="FFFFFF"/>
                </a:solidFill>
              </a:defRPr>
            </a:lvl1pPr>
          </a:lstStyle>
          <a:p>
            <a:pPr lvl="0"/>
            <a:r>
              <a:rPr lang="en-US" dirty="0" smtClean="0"/>
              <a:t>Insert Picture description</a:t>
            </a:r>
            <a:endParaRPr lang="en-US" dirty="0"/>
          </a:p>
        </p:txBody>
      </p:sp>
    </p:spTree>
    <p:extLst>
      <p:ext uri="{BB962C8B-B14F-4D97-AF65-F5344CB8AC3E}">
        <p14:creationId xmlns:p14="http://schemas.microsoft.com/office/powerpoint/2010/main" val="38741932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small box w/side text">
    <p:spTree>
      <p:nvGrpSpPr>
        <p:cNvPr id="1" name=""/>
        <p:cNvGrpSpPr/>
        <p:nvPr/>
      </p:nvGrpSpPr>
      <p:grpSpPr>
        <a:xfrm>
          <a:off x="0" y="0"/>
          <a:ext cx="0" cy="0"/>
          <a:chOff x="0" y="0"/>
          <a:chExt cx="0" cy="0"/>
        </a:xfrm>
      </p:grpSpPr>
      <p:sp>
        <p:nvSpPr>
          <p:cNvPr id="29" name="Rectangle 28"/>
          <p:cNvSpPr/>
          <p:nvPr userDrawn="1"/>
        </p:nvSpPr>
        <p:spPr bwMode="auto">
          <a:xfrm>
            <a:off x="421415" y="1333500"/>
            <a:ext cx="3695137" cy="3328416"/>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76200" tIns="38100" rIns="76200" bIns="38100" numCol="1" rtlCol="0" anchor="t" anchorCtr="0" compatLnSpc="1">
            <a:prstTxWarp prst="textNoShape">
              <a:avLst/>
            </a:prstTxWarp>
          </a:bodyPr>
          <a:lstStyle/>
          <a:p>
            <a:pPr marL="0" marR="0" indent="0" algn="l" defTabSz="76197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8" name="Content Placeholder 2"/>
          <p:cNvSpPr>
            <a:spLocks noGrp="1"/>
          </p:cNvSpPr>
          <p:nvPr>
            <p:ph idx="23" hasCustomPrompt="1"/>
          </p:nvPr>
        </p:nvSpPr>
        <p:spPr>
          <a:xfrm>
            <a:off x="446181" y="1356795"/>
            <a:ext cx="3639008" cy="2855266"/>
          </a:xfrm>
          <a:solidFill>
            <a:srgbClr val="E82034"/>
          </a:solidFill>
          <a:ln w="50800">
            <a:noFill/>
          </a:ln>
          <a:effectLst/>
        </p:spPr>
        <p:txBody>
          <a:bodyPr lIns="91440" tIns="91440" rIns="91440" bIns="91440"/>
          <a:lstStyle>
            <a:lvl1pPr>
              <a:defRPr sz="1167">
                <a:solidFill>
                  <a:srgbClr val="FFFFFF"/>
                </a:solidFill>
              </a:defRPr>
            </a:lvl1pPr>
            <a:lvl2pPr marL="125672" indent="-95246">
              <a:defRPr sz="1083">
                <a:solidFill>
                  <a:srgbClr val="FFFFFF"/>
                </a:solidFill>
              </a:defRPr>
            </a:lvl2pPr>
            <a:lvl3pPr marL="283093" indent="-126995">
              <a:defRPr sz="1000">
                <a:solidFill>
                  <a:srgbClr val="FFFFFF"/>
                </a:solidFill>
              </a:defRPr>
            </a:lvl3pPr>
            <a:lvl4pPr marL="403474" indent="-91278">
              <a:defRPr sz="917">
                <a:solidFill>
                  <a:srgbClr val="FFFFFF"/>
                </a:solidFill>
              </a:defRPr>
            </a:lvl4pPr>
            <a:lvl5pPr marL="541052" indent="-108475">
              <a:defRPr sz="833">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7"/>
          <p:cNvSpPr>
            <a:spLocks noGrp="1"/>
          </p:cNvSpPr>
          <p:nvPr>
            <p:ph type="body" sz="quarter" idx="16" hasCustomPrompt="1"/>
          </p:nvPr>
        </p:nvSpPr>
        <p:spPr>
          <a:xfrm>
            <a:off x="446181" y="4229164"/>
            <a:ext cx="3639008" cy="402336"/>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917">
                <a:solidFill>
                  <a:srgbClr val="FFFFFF"/>
                </a:solidFill>
              </a:defRPr>
            </a:lvl1pPr>
          </a:lstStyle>
          <a:p>
            <a:pPr lvl="0"/>
            <a:r>
              <a:rPr lang="en-US" dirty="0" smtClean="0"/>
              <a:t>Insert Picture description</a:t>
            </a:r>
            <a:endParaRPr lang="en-US" dirty="0"/>
          </a:p>
        </p:txBody>
      </p:sp>
      <p:sp>
        <p:nvSpPr>
          <p:cNvPr id="2" name="Title 1"/>
          <p:cNvSpPr>
            <a:spLocks noGrp="1"/>
          </p:cNvSpPr>
          <p:nvPr>
            <p:ph type="title"/>
          </p:nvPr>
        </p:nvSpPr>
        <p:spPr>
          <a:xfrm>
            <a:off x="457202" y="411653"/>
            <a:ext cx="8239125" cy="803847"/>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cxnSp>
        <p:nvCxnSpPr>
          <p:cNvPr id="11" name="Straight Connector 10"/>
          <p:cNvCxnSpPr/>
          <p:nvPr userDrawn="1"/>
        </p:nvCxnSpPr>
        <p:spPr bwMode="auto">
          <a:xfrm>
            <a:off x="440563" y="4217828"/>
            <a:ext cx="3684749" cy="3827"/>
          </a:xfrm>
          <a:prstGeom prst="line">
            <a:avLst/>
          </a:prstGeom>
          <a:solidFill>
            <a:schemeClr val="accent1"/>
          </a:solidFill>
          <a:ln w="25400" cap="flat" cmpd="sng" algn="ctr">
            <a:solidFill>
              <a:schemeClr val="bg1"/>
            </a:solidFill>
            <a:prstDash val="solid"/>
            <a:round/>
            <a:headEnd type="none" w="med" len="med"/>
            <a:tailEnd type="none" w="med" len="med"/>
          </a:ln>
          <a:effectLst/>
        </p:spPr>
      </p:cxnSp>
      <p:cxnSp>
        <p:nvCxnSpPr>
          <p:cNvPr id="20" name="Connecteur droit 21"/>
          <p:cNvCxnSpPr/>
          <p:nvPr userDrawn="1"/>
        </p:nvCxnSpPr>
        <p:spPr>
          <a:xfrm>
            <a:off x="4349718" y="1320864"/>
            <a:ext cx="0" cy="3384550"/>
          </a:xfrm>
          <a:prstGeom prst="line">
            <a:avLst/>
          </a:prstGeom>
          <a:ln w="3175">
            <a:solidFill>
              <a:schemeClr val="bg1">
                <a:lumMod val="75000"/>
              </a:schemeClr>
            </a:solidFill>
            <a:prstDash val="solid"/>
          </a:ln>
          <a:effectLst>
            <a:outerShdw dist="12700" algn="l"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24" hasCustomPrompt="1"/>
          </p:nvPr>
        </p:nvSpPr>
        <p:spPr>
          <a:xfrm>
            <a:off x="4572001" y="2072439"/>
            <a:ext cx="4118792" cy="2998802"/>
          </a:xfrm>
        </p:spPr>
        <p:txBody>
          <a:bodyPr/>
          <a:lstStyle>
            <a:lvl1pPr>
              <a:defRPr sz="1167"/>
            </a:lvl1pPr>
            <a:lvl2pPr marL="125672" indent="-95246">
              <a:defRPr sz="1083"/>
            </a:lvl2pPr>
            <a:lvl3pPr marL="283093" indent="-126995">
              <a:defRPr sz="1000"/>
            </a:lvl3pPr>
            <a:lvl4pPr marL="403474" indent="-91278">
              <a:defRPr sz="917"/>
            </a:lvl4pPr>
            <a:lvl5pPr marL="541052" indent="-108475">
              <a:defRPr sz="833"/>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2"/>
          <p:cNvSpPr>
            <a:spLocks noGrp="1"/>
          </p:cNvSpPr>
          <p:nvPr>
            <p:ph type="body" sz="quarter" idx="25" hasCustomPrompt="1"/>
          </p:nvPr>
        </p:nvSpPr>
        <p:spPr>
          <a:xfrm>
            <a:off x="4571759" y="1243724"/>
            <a:ext cx="4124567" cy="275952"/>
          </a:xfrm>
        </p:spPr>
        <p:txBody>
          <a:bodyPr anchor="b" anchorCtr="0"/>
          <a:lstStyle>
            <a:lvl1pPr>
              <a:defRPr sz="1167" b="1"/>
            </a:lvl1pPr>
          </a:lstStyle>
          <a:p>
            <a:pPr lvl="0"/>
            <a:r>
              <a:rPr lang="en-US" dirty="0" smtClean="0"/>
              <a:t>Insert picture description</a:t>
            </a:r>
            <a:endParaRPr lang="en-US" dirty="0"/>
          </a:p>
        </p:txBody>
      </p:sp>
      <p:sp>
        <p:nvSpPr>
          <p:cNvPr id="25" name="Text Placeholder 24"/>
          <p:cNvSpPr>
            <a:spLocks noGrp="1"/>
          </p:cNvSpPr>
          <p:nvPr>
            <p:ph type="body" sz="quarter" idx="26" hasCustomPrompt="1"/>
          </p:nvPr>
        </p:nvSpPr>
        <p:spPr>
          <a:xfrm>
            <a:off x="4571757" y="1581053"/>
            <a:ext cx="4124568" cy="447155"/>
          </a:xfrm>
        </p:spPr>
        <p:txBody>
          <a:bodyPr/>
          <a:lstStyle>
            <a:lvl1pPr>
              <a:defRPr sz="1167">
                <a:solidFill>
                  <a:schemeClr val="bg2"/>
                </a:solidFill>
              </a:defRPr>
            </a:lvl1pPr>
          </a:lstStyle>
          <a:p>
            <a:pPr lvl="0"/>
            <a:r>
              <a:rPr lang="en-US" dirty="0" smtClean="0"/>
              <a:t>Subhead</a:t>
            </a:r>
            <a:endParaRPr lang="en-US" dirty="0"/>
          </a:p>
        </p:txBody>
      </p:sp>
    </p:spTree>
    <p:extLst>
      <p:ext uri="{BB962C8B-B14F-4D97-AF65-F5344CB8AC3E}">
        <p14:creationId xmlns:p14="http://schemas.microsoft.com/office/powerpoint/2010/main" val="82433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large box w/side text">
    <p:spTree>
      <p:nvGrpSpPr>
        <p:cNvPr id="1" name=""/>
        <p:cNvGrpSpPr/>
        <p:nvPr/>
      </p:nvGrpSpPr>
      <p:grpSpPr>
        <a:xfrm>
          <a:off x="0" y="0"/>
          <a:ext cx="0" cy="0"/>
          <a:chOff x="0" y="0"/>
          <a:chExt cx="0" cy="0"/>
        </a:xfrm>
      </p:grpSpPr>
      <p:sp>
        <p:nvSpPr>
          <p:cNvPr id="2" name="Title 1"/>
          <p:cNvSpPr>
            <a:spLocks noGrp="1"/>
          </p:cNvSpPr>
          <p:nvPr>
            <p:ph type="title"/>
          </p:nvPr>
        </p:nvSpPr>
        <p:spPr>
          <a:xfrm>
            <a:off x="457202" y="411653"/>
            <a:ext cx="8239125" cy="786330"/>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cxnSp>
        <p:nvCxnSpPr>
          <p:cNvPr id="20" name="Connecteur droit 21"/>
          <p:cNvCxnSpPr/>
          <p:nvPr userDrawn="1"/>
        </p:nvCxnSpPr>
        <p:spPr>
          <a:xfrm>
            <a:off x="5974098" y="1320864"/>
            <a:ext cx="0" cy="3384550"/>
          </a:xfrm>
          <a:prstGeom prst="line">
            <a:avLst/>
          </a:prstGeom>
          <a:ln w="3175">
            <a:solidFill>
              <a:schemeClr val="bg1">
                <a:lumMod val="75000"/>
              </a:schemeClr>
            </a:solidFill>
            <a:prstDash val="solid"/>
          </a:ln>
          <a:effectLst>
            <a:outerShdw dist="12700" algn="l"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24" hasCustomPrompt="1"/>
          </p:nvPr>
        </p:nvSpPr>
        <p:spPr>
          <a:xfrm>
            <a:off x="6198145" y="2072439"/>
            <a:ext cx="2492648" cy="3025078"/>
          </a:xfrm>
        </p:spPr>
        <p:txBody>
          <a:bodyPr/>
          <a:lstStyle>
            <a:lvl1pPr>
              <a:defRPr sz="1167"/>
            </a:lvl1pPr>
            <a:lvl2pPr marL="125672" indent="-95246">
              <a:defRPr sz="1083"/>
            </a:lvl2pPr>
            <a:lvl3pPr marL="283093" indent="-126995">
              <a:defRPr sz="1000"/>
            </a:lvl3pPr>
            <a:lvl4pPr marL="403474" indent="-91278">
              <a:defRPr sz="917"/>
            </a:lvl4pPr>
            <a:lvl5pPr marL="541052" indent="-108475">
              <a:defRPr sz="833"/>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2"/>
          <p:cNvSpPr>
            <a:spLocks noGrp="1"/>
          </p:cNvSpPr>
          <p:nvPr>
            <p:ph type="body" sz="quarter" idx="25" hasCustomPrompt="1"/>
          </p:nvPr>
        </p:nvSpPr>
        <p:spPr>
          <a:xfrm>
            <a:off x="6200183" y="1226208"/>
            <a:ext cx="2496143" cy="293469"/>
          </a:xfrm>
        </p:spPr>
        <p:txBody>
          <a:bodyPr anchor="b" anchorCtr="0"/>
          <a:lstStyle>
            <a:lvl1pPr>
              <a:defRPr sz="1167" b="1"/>
            </a:lvl1pPr>
          </a:lstStyle>
          <a:p>
            <a:pPr lvl="0"/>
            <a:r>
              <a:rPr lang="en-US" dirty="0" smtClean="0"/>
              <a:t>Insert picture description</a:t>
            </a:r>
            <a:endParaRPr lang="en-US" dirty="0"/>
          </a:p>
        </p:txBody>
      </p:sp>
      <p:sp>
        <p:nvSpPr>
          <p:cNvPr id="25" name="Text Placeholder 24"/>
          <p:cNvSpPr>
            <a:spLocks noGrp="1"/>
          </p:cNvSpPr>
          <p:nvPr>
            <p:ph type="body" sz="quarter" idx="26" hasCustomPrompt="1"/>
          </p:nvPr>
        </p:nvSpPr>
        <p:spPr>
          <a:xfrm>
            <a:off x="6200181" y="1581053"/>
            <a:ext cx="2496144" cy="447155"/>
          </a:xfrm>
        </p:spPr>
        <p:txBody>
          <a:bodyPr/>
          <a:lstStyle>
            <a:lvl1pPr>
              <a:defRPr sz="1167">
                <a:solidFill>
                  <a:schemeClr val="bg2"/>
                </a:solidFill>
              </a:defRPr>
            </a:lvl1pPr>
          </a:lstStyle>
          <a:p>
            <a:pPr lvl="0"/>
            <a:r>
              <a:rPr lang="en-US" dirty="0" smtClean="0"/>
              <a:t>Subhead</a:t>
            </a:r>
            <a:endParaRPr lang="en-US" dirty="0"/>
          </a:p>
        </p:txBody>
      </p:sp>
      <p:sp>
        <p:nvSpPr>
          <p:cNvPr id="14" name="Rectangle 13"/>
          <p:cNvSpPr/>
          <p:nvPr userDrawn="1"/>
        </p:nvSpPr>
        <p:spPr bwMode="auto">
          <a:xfrm>
            <a:off x="421415" y="1333500"/>
            <a:ext cx="5310783" cy="3328416"/>
          </a:xfrm>
          <a:prstGeom prst="rect">
            <a:avLst/>
          </a:prstGeom>
          <a:solidFill>
            <a:srgbClr val="E82034"/>
          </a:solidFill>
          <a:ln w="50800" cap="flat" cmpd="sng" algn="ctr">
            <a:solidFill>
              <a:srgbClr val="FFFFFF"/>
            </a:solidFill>
            <a:prstDash val="solid"/>
            <a:round/>
            <a:headEnd type="none" w="med" len="med"/>
            <a:tailEnd type="none" w="med" len="med"/>
          </a:ln>
          <a:effectLst>
            <a:outerShdw blurRad="254000" dist="25400" dir="1560000">
              <a:srgbClr val="000000">
                <a:alpha val="40000"/>
              </a:srgbClr>
            </a:outerShdw>
          </a:effectLst>
        </p:spPr>
        <p:txBody>
          <a:bodyPr vert="horz" wrap="square" lIns="76200" tIns="38100" rIns="76200" bIns="38100" numCol="1" rtlCol="0" anchor="t" anchorCtr="0" compatLnSpc="1">
            <a:prstTxWarp prst="textNoShape">
              <a:avLst/>
            </a:prstTxWarp>
          </a:bodyPr>
          <a:lstStyle/>
          <a:p>
            <a:pPr marL="0" marR="0" indent="0" algn="l" defTabSz="76197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5" name="Content Placeholder 2"/>
          <p:cNvSpPr>
            <a:spLocks noGrp="1"/>
          </p:cNvSpPr>
          <p:nvPr>
            <p:ph idx="23" hasCustomPrompt="1"/>
          </p:nvPr>
        </p:nvSpPr>
        <p:spPr>
          <a:xfrm>
            <a:off x="446181" y="1356795"/>
            <a:ext cx="5264441" cy="2855266"/>
          </a:xfrm>
          <a:solidFill>
            <a:srgbClr val="E82034"/>
          </a:solidFill>
          <a:ln w="50800">
            <a:noFill/>
          </a:ln>
          <a:effectLst/>
        </p:spPr>
        <p:txBody>
          <a:bodyPr lIns="91440" tIns="91440" rIns="91440" bIns="91440"/>
          <a:lstStyle>
            <a:lvl1pPr>
              <a:defRPr sz="1167">
                <a:solidFill>
                  <a:srgbClr val="FFFFFF"/>
                </a:solidFill>
              </a:defRPr>
            </a:lvl1pPr>
            <a:lvl2pPr marL="125672" indent="-95246">
              <a:defRPr sz="1083">
                <a:solidFill>
                  <a:srgbClr val="FFFFFF"/>
                </a:solidFill>
              </a:defRPr>
            </a:lvl2pPr>
            <a:lvl3pPr marL="283093" indent="-126995">
              <a:defRPr sz="1000">
                <a:solidFill>
                  <a:srgbClr val="FFFFFF"/>
                </a:solidFill>
              </a:defRPr>
            </a:lvl3pPr>
            <a:lvl4pPr marL="403474" indent="-91278">
              <a:defRPr sz="917">
                <a:solidFill>
                  <a:srgbClr val="FFFFFF"/>
                </a:solidFill>
              </a:defRPr>
            </a:lvl4pPr>
            <a:lvl5pPr marL="541052" indent="-108475">
              <a:defRPr sz="833">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7"/>
          <p:cNvSpPr>
            <a:spLocks noGrp="1"/>
          </p:cNvSpPr>
          <p:nvPr>
            <p:ph type="body" sz="quarter" idx="16" hasCustomPrompt="1"/>
          </p:nvPr>
        </p:nvSpPr>
        <p:spPr>
          <a:xfrm>
            <a:off x="446181" y="4229164"/>
            <a:ext cx="5264441" cy="402336"/>
          </a:xfrm>
          <a:solidFill>
            <a:srgbClr val="E82034"/>
          </a:solidFill>
          <a:ln w="25400" cap="flat" cmpd="sng" algn="ctr">
            <a:noFill/>
            <a:prstDash val="solid"/>
            <a:miter lim="800000"/>
            <a:headEnd type="none" w="med" len="med"/>
            <a:tailEnd type="none" w="med" len="med"/>
          </a:ln>
        </p:spPr>
        <p:txBody>
          <a:bodyPr lIns="91440" rIns="91440" anchor="ctr" anchorCtr="0"/>
          <a:lstStyle>
            <a:lvl1pPr>
              <a:defRPr sz="917">
                <a:solidFill>
                  <a:srgbClr val="FFFFFF"/>
                </a:solidFill>
              </a:defRPr>
            </a:lvl1pPr>
          </a:lstStyle>
          <a:p>
            <a:pPr lvl="0"/>
            <a:r>
              <a:rPr lang="en-US" dirty="0" smtClean="0"/>
              <a:t>Insert Picture description</a:t>
            </a:r>
            <a:endParaRPr lang="en-US" dirty="0"/>
          </a:p>
        </p:txBody>
      </p:sp>
      <p:cxnSp>
        <p:nvCxnSpPr>
          <p:cNvPr id="19" name="Straight Connector 18"/>
          <p:cNvCxnSpPr/>
          <p:nvPr userDrawn="1"/>
        </p:nvCxnSpPr>
        <p:spPr bwMode="auto">
          <a:xfrm flipV="1">
            <a:off x="440561" y="4209945"/>
            <a:ext cx="5282978" cy="7884"/>
          </a:xfrm>
          <a:prstGeom prst="line">
            <a:avLst/>
          </a:prstGeom>
          <a:solidFill>
            <a:schemeClr val="accent1"/>
          </a:solidFill>
          <a:ln w="2540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03697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ck screen w/text box">
    <p:spTree>
      <p:nvGrpSpPr>
        <p:cNvPr id="1" name=""/>
        <p:cNvGrpSpPr/>
        <p:nvPr/>
      </p:nvGrpSpPr>
      <p:grpSpPr>
        <a:xfrm>
          <a:off x="0" y="0"/>
          <a:ext cx="0" cy="0"/>
          <a:chOff x="0" y="0"/>
          <a:chExt cx="0" cy="0"/>
        </a:xfrm>
      </p:grpSpPr>
      <p:pic>
        <p:nvPicPr>
          <p:cNvPr id="14" name="Picture 8"/>
          <p:cNvPicPr>
            <a:picLocks noChangeAspect="1"/>
          </p:cNvPicPr>
          <p:nvPr userDrawn="1"/>
        </p:nvPicPr>
        <p:blipFill>
          <a:blip r:embed="rId2" cstate="screen"/>
          <a:srcRect b="3373"/>
          <a:stretch>
            <a:fillRect/>
          </a:stretch>
        </p:blipFill>
        <p:spPr bwMode="auto">
          <a:xfrm>
            <a:off x="3025399" y="852499"/>
            <a:ext cx="6003925" cy="4255175"/>
          </a:xfrm>
          <a:prstGeom prst="rect">
            <a:avLst/>
          </a:prstGeom>
          <a:noFill/>
          <a:ln w="9525">
            <a:noFill/>
            <a:miter lim="800000"/>
            <a:headEnd/>
            <a:tailEnd/>
          </a:ln>
        </p:spPr>
      </p:pic>
      <p:sp>
        <p:nvSpPr>
          <p:cNvPr id="28" name="Content Placeholder 2"/>
          <p:cNvSpPr>
            <a:spLocks noGrp="1"/>
          </p:cNvSpPr>
          <p:nvPr>
            <p:ph idx="23" hasCustomPrompt="1"/>
          </p:nvPr>
        </p:nvSpPr>
        <p:spPr>
          <a:xfrm>
            <a:off x="3409223" y="1225513"/>
            <a:ext cx="5109985" cy="3341467"/>
          </a:xfrm>
          <a:noFill/>
          <a:ln w="50800">
            <a:noFill/>
          </a:ln>
          <a:effectLst>
            <a:outerShdw blurRad="254000" dist="25400" dir="1560000">
              <a:schemeClr val="bg2">
                <a:lumMod val="50000"/>
                <a:alpha val="40000"/>
              </a:schemeClr>
            </a:outerShdw>
          </a:effectLst>
        </p:spPr>
        <p:txBody>
          <a:bodyPr lIns="91440" tIns="91440" rIns="91440" bIns="91440"/>
          <a:lstStyle>
            <a:lvl1pPr>
              <a:defRPr sz="1167">
                <a:solidFill>
                  <a:srgbClr val="FFFFFF"/>
                </a:solidFill>
              </a:defRPr>
            </a:lvl1pPr>
            <a:lvl2pPr marL="125672" indent="-95246">
              <a:defRPr sz="1083">
                <a:solidFill>
                  <a:srgbClr val="FFFFFF"/>
                </a:solidFill>
              </a:defRPr>
            </a:lvl2pPr>
            <a:lvl3pPr marL="283093" indent="-126995">
              <a:defRPr sz="1000">
                <a:solidFill>
                  <a:srgbClr val="FFFFFF"/>
                </a:solidFill>
              </a:defRPr>
            </a:lvl3pPr>
            <a:lvl4pPr marL="403474" indent="-91278">
              <a:defRPr sz="917">
                <a:solidFill>
                  <a:srgbClr val="FFFFFF"/>
                </a:solidFill>
              </a:defRPr>
            </a:lvl4pPr>
            <a:lvl5pPr marL="541052" indent="-108475">
              <a:defRPr sz="833">
                <a:solidFill>
                  <a:srgbClr val="FFFFFF"/>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1" y="411655"/>
            <a:ext cx="2590800" cy="849586"/>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
        <p:nvSpPr>
          <p:cNvPr id="21" name="Content Placeholder 2"/>
          <p:cNvSpPr>
            <a:spLocks noGrp="1"/>
          </p:cNvSpPr>
          <p:nvPr>
            <p:ph idx="24" hasCustomPrompt="1"/>
          </p:nvPr>
        </p:nvSpPr>
        <p:spPr>
          <a:xfrm>
            <a:off x="450402" y="1878458"/>
            <a:ext cx="2492648" cy="3297888"/>
          </a:xfrm>
        </p:spPr>
        <p:txBody>
          <a:bodyPr/>
          <a:lstStyle>
            <a:lvl1pPr>
              <a:defRPr sz="1167"/>
            </a:lvl1pPr>
            <a:lvl2pPr marL="125672" indent="-95246">
              <a:defRPr sz="1083"/>
            </a:lvl2pPr>
            <a:lvl3pPr marL="283093" indent="-126995">
              <a:defRPr sz="1000"/>
            </a:lvl3pPr>
            <a:lvl4pPr marL="403474" indent="-91278">
              <a:defRPr sz="917"/>
            </a:lvl4pPr>
            <a:lvl5pPr marL="541052" indent="-108475">
              <a:defRPr sz="833"/>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7"/>
          <p:cNvSpPr>
            <a:spLocks noGrp="1"/>
          </p:cNvSpPr>
          <p:nvPr>
            <p:ph type="body" sz="quarter" idx="13" hasCustomPrompt="1"/>
          </p:nvPr>
        </p:nvSpPr>
        <p:spPr>
          <a:xfrm>
            <a:off x="439298" y="1297420"/>
            <a:ext cx="2540215" cy="506986"/>
          </a:xfrm>
          <a:solidFill>
            <a:srgbClr val="E82034"/>
          </a:solidFill>
          <a:ln>
            <a:noFill/>
          </a:ln>
        </p:spPr>
        <p:txBody>
          <a:bodyPr lIns="91440" rIns="91440" anchor="ctr" anchorCtr="0"/>
          <a:lstStyle>
            <a:lvl1pPr>
              <a:defRPr sz="1167" b="1" cap="all">
                <a:solidFill>
                  <a:schemeClr val="bg1"/>
                </a:solidFill>
              </a:defRPr>
            </a:lvl1pPr>
          </a:lstStyle>
          <a:p>
            <a:pPr lvl="0"/>
            <a:r>
              <a:rPr lang="en-US" dirty="0" smtClean="0"/>
              <a:t>CLICK TO EDIT TITLE</a:t>
            </a:r>
            <a:endParaRPr lang="en-US" dirty="0"/>
          </a:p>
        </p:txBody>
      </p:sp>
    </p:spTree>
    <p:extLst>
      <p:ext uri="{BB962C8B-B14F-4D97-AF65-F5344CB8AC3E}">
        <p14:creationId xmlns:p14="http://schemas.microsoft.com/office/powerpoint/2010/main" val="122989764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Cover page">
    <p:spTree>
      <p:nvGrpSpPr>
        <p:cNvPr id="1" name=""/>
        <p:cNvGrpSpPr/>
        <p:nvPr/>
      </p:nvGrpSpPr>
      <p:grpSpPr>
        <a:xfrm>
          <a:off x="0" y="0"/>
          <a:ext cx="0" cy="0"/>
          <a:chOff x="0" y="0"/>
          <a:chExt cx="0" cy="0"/>
        </a:xfrm>
      </p:grpSpPr>
      <p:sp>
        <p:nvSpPr>
          <p:cNvPr id="15" name="Rechteck 1"/>
          <p:cNvSpPr/>
          <p:nvPr userDrawn="1"/>
        </p:nvSpPr>
        <p:spPr bwMode="auto">
          <a:xfrm>
            <a:off x="0" y="0"/>
            <a:ext cx="9144000" cy="5715000"/>
          </a:xfrm>
          <a:prstGeom prst="rect">
            <a:avLst/>
          </a:prstGeom>
          <a:solidFill>
            <a:srgbClr val="E6E6E6"/>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indent="0" algn="l" defTabSz="76197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4" name="Bild 5" descr="Sechseck_Form1_16091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6427" r="16632"/>
          <a:stretch/>
        </p:blipFill>
        <p:spPr>
          <a:xfrm>
            <a:off x="5853773" y="0"/>
            <a:ext cx="3290228" cy="5715000"/>
          </a:xfrm>
          <a:prstGeom prst="rect">
            <a:avLst/>
          </a:prstGeom>
          <a:noFill/>
          <a:ln>
            <a:noFill/>
          </a:ln>
        </p:spPr>
      </p:pic>
      <p:sp>
        <p:nvSpPr>
          <p:cNvPr id="19" name="Inhaltsplatzhalter 3"/>
          <p:cNvSpPr>
            <a:spLocks noGrp="1"/>
          </p:cNvSpPr>
          <p:nvPr>
            <p:ph sz="quarter" idx="26" hasCustomPrompt="1"/>
          </p:nvPr>
        </p:nvSpPr>
        <p:spPr>
          <a:xfrm>
            <a:off x="452439" y="4948238"/>
            <a:ext cx="5296232" cy="396875"/>
          </a:xfrm>
        </p:spPr>
        <p:txBody>
          <a:bodyPr/>
          <a:lstStyle>
            <a:lvl1pPr>
              <a:defRPr sz="1000" baseline="0"/>
            </a:lvl1pPr>
          </a:lstStyle>
          <a:p>
            <a:pPr lvl="0"/>
            <a:r>
              <a:rPr lang="en-US" noProof="0" dirty="0" smtClean="0"/>
              <a:t>More information</a:t>
            </a:r>
          </a:p>
        </p:txBody>
      </p:sp>
      <p:sp>
        <p:nvSpPr>
          <p:cNvPr id="11" name="Rectangle 10"/>
          <p:cNvSpPr/>
          <p:nvPr userDrawn="1"/>
        </p:nvSpPr>
        <p:spPr>
          <a:xfrm>
            <a:off x="-881" y="1703110"/>
            <a:ext cx="342030" cy="1546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
        <p:nvSpPr>
          <p:cNvPr id="9" name="Rectangle 8"/>
          <p:cNvSpPr/>
          <p:nvPr userDrawn="1"/>
        </p:nvSpPr>
        <p:spPr>
          <a:xfrm>
            <a:off x="6951976" y="5265368"/>
            <a:ext cx="1877437" cy="236027"/>
          </a:xfrm>
          <a:prstGeom prst="rect">
            <a:avLst/>
          </a:prstGeom>
        </p:spPr>
        <p:txBody>
          <a:bodyPr wrap="none">
            <a:spAutoFit/>
          </a:bodyPr>
          <a:lstStyle/>
          <a:p>
            <a:pPr eaLnBrk="0" hangingPunct="0">
              <a:lnSpc>
                <a:spcPct val="80000"/>
              </a:lnSpc>
              <a:defRPr/>
            </a:pPr>
            <a:r>
              <a:rPr lang="en-US" sz="1167" dirty="0" smtClean="0">
                <a:solidFill>
                  <a:schemeClr val="bg2"/>
                </a:solidFill>
              </a:rPr>
              <a:t>dowcoatingmaterials.com</a:t>
            </a:r>
            <a:endParaRPr lang="en-US" sz="1167" dirty="0">
              <a:solidFill>
                <a:schemeClr val="bg2"/>
              </a:solidFill>
            </a:endParaRPr>
          </a:p>
        </p:txBody>
      </p:sp>
      <p:pic>
        <p:nvPicPr>
          <p:cNvPr id="10" name="Picture 9" descr="Dow_Diamond.png"/>
          <p:cNvPicPr>
            <a:picLocks noChangeAspect="1"/>
          </p:cNvPicPr>
          <p:nvPr userDrawn="1"/>
        </p:nvPicPr>
        <p:blipFill>
          <a:blip r:embed="rId3"/>
          <a:stretch>
            <a:fillRect/>
          </a:stretch>
        </p:blipFill>
        <p:spPr>
          <a:xfrm>
            <a:off x="351260" y="241551"/>
            <a:ext cx="1453271" cy="478174"/>
          </a:xfrm>
          <a:prstGeom prst="rect">
            <a:avLst/>
          </a:prstGeom>
        </p:spPr>
      </p:pic>
      <p:sp>
        <p:nvSpPr>
          <p:cNvPr id="12" name="TextBox 11"/>
          <p:cNvSpPr txBox="1"/>
          <p:nvPr userDrawn="1"/>
        </p:nvSpPr>
        <p:spPr>
          <a:xfrm>
            <a:off x="452438" y="1648694"/>
            <a:ext cx="4267200" cy="1277273"/>
          </a:xfrm>
          <a:prstGeom prst="rect">
            <a:avLst/>
          </a:prstGeom>
          <a:noFill/>
        </p:spPr>
        <p:txBody>
          <a:bodyPr wrap="square" lIns="0" bIns="0" rtlCol="0">
            <a:spAutoFit/>
          </a:bodyPr>
          <a:lstStyle/>
          <a:p>
            <a:pPr algn="l" rtl="0" eaLnBrk="0" fontAlgn="base" hangingPunct="0">
              <a:lnSpc>
                <a:spcPct val="80000"/>
              </a:lnSpc>
              <a:spcBef>
                <a:spcPct val="0"/>
              </a:spcBef>
              <a:spcAft>
                <a:spcPct val="0"/>
              </a:spcAft>
            </a:pPr>
            <a:r>
              <a:rPr lang="en-US" sz="5000" b="1" kern="1200" dirty="0" smtClean="0">
                <a:solidFill>
                  <a:schemeClr val="tx1"/>
                </a:solidFill>
                <a:latin typeface="Arial" charset="0"/>
                <a:ea typeface="ＭＳ Ｐゴシック" charset="-128"/>
                <a:cs typeface="ＭＳ Ｐゴシック" charset="-128"/>
              </a:rPr>
              <a:t>Thank</a:t>
            </a:r>
          </a:p>
          <a:p>
            <a:pPr>
              <a:lnSpc>
                <a:spcPct val="80000"/>
              </a:lnSpc>
            </a:pPr>
            <a:r>
              <a:rPr lang="en-US" sz="5000" b="1" dirty="0" smtClean="0"/>
              <a:t>You</a:t>
            </a:r>
            <a:endParaRPr lang="en-US" sz="5000" b="1" dirty="0"/>
          </a:p>
        </p:txBody>
      </p:sp>
    </p:spTree>
    <p:extLst>
      <p:ext uri="{BB962C8B-B14F-4D97-AF65-F5344CB8AC3E}">
        <p14:creationId xmlns:p14="http://schemas.microsoft.com/office/powerpoint/2010/main" val="366337446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00">
          <p15:clr>
            <a:srgbClr val="FBAE40"/>
          </p15:clr>
        </p15:guide>
        <p15:guide id="2" pos="5496">
          <p15:clr>
            <a:srgbClr val="FBAE40"/>
          </p15:clr>
        </p15:guide>
        <p15:guide id="3" orient="horz" pos="343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Cover page">
    <p:spTree>
      <p:nvGrpSpPr>
        <p:cNvPr id="1" name=""/>
        <p:cNvGrpSpPr/>
        <p:nvPr/>
      </p:nvGrpSpPr>
      <p:grpSpPr>
        <a:xfrm>
          <a:off x="0" y="0"/>
          <a:ext cx="0" cy="0"/>
          <a:chOff x="0" y="0"/>
          <a:chExt cx="0" cy="0"/>
        </a:xfrm>
      </p:grpSpPr>
      <p:sp>
        <p:nvSpPr>
          <p:cNvPr id="15" name="Rechteck 1"/>
          <p:cNvSpPr/>
          <p:nvPr userDrawn="1"/>
        </p:nvSpPr>
        <p:spPr bwMode="auto">
          <a:xfrm>
            <a:off x="0" y="0"/>
            <a:ext cx="9144000" cy="5715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0" marR="0" indent="0" algn="l" defTabSz="76197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4" name="Bild 5" descr="Sechseck_Form1_16091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16427" r="16632"/>
          <a:stretch/>
        </p:blipFill>
        <p:spPr>
          <a:xfrm>
            <a:off x="5853773" y="0"/>
            <a:ext cx="3290228" cy="5715000"/>
          </a:xfrm>
          <a:prstGeom prst="rect">
            <a:avLst/>
          </a:prstGeom>
          <a:noFill/>
          <a:ln>
            <a:noFill/>
          </a:ln>
        </p:spPr>
      </p:pic>
      <p:sp>
        <p:nvSpPr>
          <p:cNvPr id="19" name="Inhaltsplatzhalter 3"/>
          <p:cNvSpPr>
            <a:spLocks noGrp="1"/>
          </p:cNvSpPr>
          <p:nvPr>
            <p:ph sz="quarter" idx="26" hasCustomPrompt="1"/>
          </p:nvPr>
        </p:nvSpPr>
        <p:spPr>
          <a:xfrm>
            <a:off x="452439" y="4948238"/>
            <a:ext cx="5296232" cy="396875"/>
          </a:xfrm>
        </p:spPr>
        <p:txBody>
          <a:bodyPr/>
          <a:lstStyle>
            <a:lvl1pPr>
              <a:defRPr sz="1000" baseline="0"/>
            </a:lvl1pPr>
          </a:lstStyle>
          <a:p>
            <a:pPr lvl="0"/>
            <a:r>
              <a:rPr lang="en-US" noProof="0" dirty="0" smtClean="0"/>
              <a:t>More information</a:t>
            </a:r>
          </a:p>
        </p:txBody>
      </p:sp>
      <p:sp>
        <p:nvSpPr>
          <p:cNvPr id="11" name="Rectangle 10"/>
          <p:cNvSpPr/>
          <p:nvPr userDrawn="1"/>
        </p:nvSpPr>
        <p:spPr>
          <a:xfrm>
            <a:off x="-881" y="1703110"/>
            <a:ext cx="342030" cy="1546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sp>
        <p:nvSpPr>
          <p:cNvPr id="9" name="Rectangle 8"/>
          <p:cNvSpPr/>
          <p:nvPr userDrawn="1"/>
        </p:nvSpPr>
        <p:spPr>
          <a:xfrm>
            <a:off x="6951976" y="5265368"/>
            <a:ext cx="1877437" cy="236027"/>
          </a:xfrm>
          <a:prstGeom prst="rect">
            <a:avLst/>
          </a:prstGeom>
        </p:spPr>
        <p:txBody>
          <a:bodyPr wrap="none">
            <a:spAutoFit/>
          </a:bodyPr>
          <a:lstStyle/>
          <a:p>
            <a:pPr eaLnBrk="0" hangingPunct="0">
              <a:lnSpc>
                <a:spcPct val="80000"/>
              </a:lnSpc>
              <a:defRPr/>
            </a:pPr>
            <a:r>
              <a:rPr lang="en-US" sz="1167" dirty="0" smtClean="0">
                <a:solidFill>
                  <a:schemeClr val="bg2"/>
                </a:solidFill>
              </a:rPr>
              <a:t>dowcoatingmaterials.com</a:t>
            </a:r>
            <a:endParaRPr lang="en-US" sz="1167" dirty="0">
              <a:solidFill>
                <a:schemeClr val="bg2"/>
              </a:solidFill>
            </a:endParaRPr>
          </a:p>
        </p:txBody>
      </p:sp>
      <p:pic>
        <p:nvPicPr>
          <p:cNvPr id="10" name="Picture 9" descr="Dow_Diamond.png"/>
          <p:cNvPicPr>
            <a:picLocks noChangeAspect="1"/>
          </p:cNvPicPr>
          <p:nvPr userDrawn="1"/>
        </p:nvPicPr>
        <p:blipFill>
          <a:blip r:embed="rId3"/>
          <a:stretch>
            <a:fillRect/>
          </a:stretch>
        </p:blipFill>
        <p:spPr>
          <a:xfrm>
            <a:off x="351260" y="241551"/>
            <a:ext cx="1453271" cy="478174"/>
          </a:xfrm>
          <a:prstGeom prst="rect">
            <a:avLst/>
          </a:prstGeom>
        </p:spPr>
      </p:pic>
      <p:sp>
        <p:nvSpPr>
          <p:cNvPr id="12" name="TextBox 11"/>
          <p:cNvSpPr txBox="1"/>
          <p:nvPr userDrawn="1"/>
        </p:nvSpPr>
        <p:spPr>
          <a:xfrm>
            <a:off x="452438" y="1648694"/>
            <a:ext cx="4267200" cy="1277273"/>
          </a:xfrm>
          <a:prstGeom prst="rect">
            <a:avLst/>
          </a:prstGeom>
          <a:noFill/>
        </p:spPr>
        <p:txBody>
          <a:bodyPr wrap="square" lIns="0" bIns="0" rtlCol="0">
            <a:spAutoFit/>
          </a:bodyPr>
          <a:lstStyle/>
          <a:p>
            <a:pPr algn="l" rtl="0" eaLnBrk="0" fontAlgn="base" hangingPunct="0">
              <a:lnSpc>
                <a:spcPct val="80000"/>
              </a:lnSpc>
              <a:spcBef>
                <a:spcPct val="0"/>
              </a:spcBef>
              <a:spcAft>
                <a:spcPct val="0"/>
              </a:spcAft>
            </a:pPr>
            <a:r>
              <a:rPr lang="en-US" sz="5000" b="1" kern="1200" dirty="0" smtClean="0">
                <a:solidFill>
                  <a:schemeClr val="tx1"/>
                </a:solidFill>
                <a:latin typeface="Arial" charset="0"/>
                <a:ea typeface="ＭＳ Ｐゴシック" charset="-128"/>
                <a:cs typeface="ＭＳ Ｐゴシック" charset="-128"/>
              </a:rPr>
              <a:t>Thank</a:t>
            </a:r>
          </a:p>
          <a:p>
            <a:pPr>
              <a:lnSpc>
                <a:spcPct val="80000"/>
              </a:lnSpc>
            </a:pPr>
            <a:r>
              <a:rPr lang="en-US" sz="5000" b="1" dirty="0" smtClean="0"/>
              <a:t>You</a:t>
            </a:r>
            <a:endParaRPr lang="en-US" sz="5000" b="1" dirty="0"/>
          </a:p>
        </p:txBody>
      </p:sp>
    </p:spTree>
    <p:extLst>
      <p:ext uri="{BB962C8B-B14F-4D97-AF65-F5344CB8AC3E}">
        <p14:creationId xmlns:p14="http://schemas.microsoft.com/office/powerpoint/2010/main" val="15139820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00">
          <p15:clr>
            <a:srgbClr val="FBAE40"/>
          </p15:clr>
        </p15:guide>
        <p15:guide id="2" pos="5496">
          <p15:clr>
            <a:srgbClr val="FBAE40"/>
          </p15:clr>
        </p15:guide>
        <p15:guide id="3" orient="horz" pos="343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4A15B919-E3DF-8843-A034-99A3C3E2A01C}" type="slidenum">
              <a:rPr lang="en-US" smtClean="0"/>
              <a:pPr/>
              <a:t>‹#›</a:t>
            </a:fld>
            <a:endParaRPr lang="en-US"/>
          </a:p>
        </p:txBody>
      </p:sp>
    </p:spTree>
    <p:extLst>
      <p:ext uri="{BB962C8B-B14F-4D97-AF65-F5344CB8AC3E}">
        <p14:creationId xmlns:p14="http://schemas.microsoft.com/office/powerpoint/2010/main" val="31237117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Cover pa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7469"/>
          <a:stretch/>
        </p:blipFill>
        <p:spPr>
          <a:xfrm>
            <a:off x="423335" y="1640374"/>
            <a:ext cx="7019925" cy="1889635"/>
          </a:xfrm>
          <a:prstGeom prst="rect">
            <a:avLst/>
          </a:prstGeom>
        </p:spPr>
      </p:pic>
      <p:pic>
        <p:nvPicPr>
          <p:cNvPr id="8" name="Picture 7" descr="Dow logo 300 1.6.jpg"/>
          <p:cNvPicPr>
            <a:picLocks noChangeAspect="1"/>
          </p:cNvPicPr>
          <p:nvPr userDrawn="1"/>
        </p:nvPicPr>
        <p:blipFill>
          <a:blip r:embed="rId3" cstate="screen"/>
          <a:stretch>
            <a:fillRect/>
          </a:stretch>
        </p:blipFill>
        <p:spPr>
          <a:xfrm>
            <a:off x="341418" y="241342"/>
            <a:ext cx="1463040" cy="484632"/>
          </a:xfrm>
          <a:prstGeom prst="rect">
            <a:avLst/>
          </a:prstGeom>
        </p:spPr>
      </p:pic>
      <p:sp>
        <p:nvSpPr>
          <p:cNvPr id="11" name="Rectangle 10"/>
          <p:cNvSpPr/>
          <p:nvPr userDrawn="1"/>
        </p:nvSpPr>
        <p:spPr>
          <a:xfrm>
            <a:off x="-881" y="1703110"/>
            <a:ext cx="342030" cy="1546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9" name="Rectangle 8"/>
          <p:cNvSpPr/>
          <p:nvPr userDrawn="1"/>
        </p:nvSpPr>
        <p:spPr>
          <a:xfrm>
            <a:off x="7850188" y="5276850"/>
            <a:ext cx="922337" cy="271463"/>
          </a:xfrm>
          <a:prstGeom prst="rect">
            <a:avLst/>
          </a:prstGeom>
        </p:spPr>
        <p:txBody>
          <a:bodyPr wrap="none">
            <a:spAutoFit/>
          </a:bodyPr>
          <a:lstStyle/>
          <a:p>
            <a:pPr eaLnBrk="0" hangingPunct="0">
              <a:lnSpc>
                <a:spcPct val="80000"/>
              </a:lnSpc>
              <a:defRPr/>
            </a:pPr>
            <a:r>
              <a:rPr lang="en-US" sz="1400" dirty="0">
                <a:solidFill>
                  <a:schemeClr val="bg2"/>
                </a:solidFill>
              </a:rPr>
              <a:t>Dow.com</a:t>
            </a:r>
          </a:p>
        </p:txBody>
      </p:sp>
      <p:sp>
        <p:nvSpPr>
          <p:cNvPr id="13" name="Rectangle 2"/>
          <p:cNvSpPr>
            <a:spLocks noGrp="1" noChangeArrowheads="1"/>
          </p:cNvSpPr>
          <p:nvPr>
            <p:ph type="ctrTitle" hasCustomPrompt="1"/>
          </p:nvPr>
        </p:nvSpPr>
        <p:spPr>
          <a:xfrm>
            <a:off x="457199" y="3594101"/>
            <a:ext cx="8232775" cy="914400"/>
          </a:xfrm>
        </p:spPr>
        <p:txBody>
          <a:bodyPr/>
          <a:lstStyle>
            <a:lvl1pPr>
              <a:lnSpc>
                <a:spcPct val="80000"/>
              </a:lnSpc>
              <a:defRPr sz="5400"/>
            </a:lvl1pPr>
          </a:lstStyle>
          <a:p>
            <a:r>
              <a:rPr lang="en-US" dirty="0" smtClean="0"/>
              <a:t>Insert Cover Title</a:t>
            </a:r>
            <a:endParaRPr lang="en-US" dirty="0"/>
          </a:p>
        </p:txBody>
      </p:sp>
      <p:sp>
        <p:nvSpPr>
          <p:cNvPr id="14" name="Rectangle 3"/>
          <p:cNvSpPr>
            <a:spLocks noGrp="1" noChangeArrowheads="1"/>
          </p:cNvSpPr>
          <p:nvPr>
            <p:ph type="subTitle" idx="1" hasCustomPrompt="1"/>
          </p:nvPr>
        </p:nvSpPr>
        <p:spPr>
          <a:xfrm>
            <a:off x="457199" y="4508501"/>
            <a:ext cx="8232775" cy="749299"/>
          </a:xfrm>
        </p:spPr>
        <p:txBody>
          <a:bodyPr anchor="t" anchorCtr="0"/>
          <a:lstStyle>
            <a:lvl1pPr>
              <a:lnSpc>
                <a:spcPct val="95000"/>
              </a:lnSpc>
              <a:spcBef>
                <a:spcPts val="0"/>
              </a:spcBef>
              <a:defRPr sz="2000"/>
            </a:lvl1pPr>
          </a:lstStyle>
          <a:p>
            <a:r>
              <a:rPr lang="en-US" dirty="0" smtClean="0"/>
              <a:t>Insert subtitle</a:t>
            </a:r>
            <a:endParaRPr lang="en-US" dirty="0"/>
          </a:p>
        </p:txBody>
      </p:sp>
    </p:spTree>
    <p:extLst>
      <p:ext uri="{BB962C8B-B14F-4D97-AF65-F5344CB8AC3E}">
        <p14:creationId xmlns:p14="http://schemas.microsoft.com/office/powerpoint/2010/main" val="37265902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Full tex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Tree>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4 text page">
    <p:spTree>
      <p:nvGrpSpPr>
        <p:cNvPr id="1" name=""/>
        <p:cNvGrpSpPr/>
        <p:nvPr/>
      </p:nvGrpSpPr>
      <p:grpSpPr>
        <a:xfrm>
          <a:off x="0" y="0"/>
          <a:ext cx="0" cy="0"/>
          <a:chOff x="0" y="0"/>
          <a:chExt cx="0" cy="0"/>
        </a:xfrm>
      </p:grpSpPr>
      <p:sp>
        <p:nvSpPr>
          <p:cNvPr id="2" name="Title 1"/>
          <p:cNvSpPr>
            <a:spLocks noGrp="1"/>
          </p:cNvSpPr>
          <p:nvPr>
            <p:ph type="title"/>
          </p:nvPr>
        </p:nvSpPr>
        <p:spPr>
          <a:xfrm>
            <a:off x="457201" y="411269"/>
            <a:ext cx="8222592" cy="89182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1" y="1230492"/>
            <a:ext cx="8231352" cy="37881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D7E0B00-4FDE-D040-8275-1F4B80113D68}" type="slidenum">
              <a:rPr lang="en-US"/>
              <a:pPr/>
              <a:t>‹#›</a:t>
            </a:fld>
            <a:endParaRPr lang="en-US"/>
          </a:p>
        </p:txBody>
      </p:sp>
    </p:spTree>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vider – Whit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457199" y="1776158"/>
            <a:ext cx="8232775" cy="1639890"/>
          </a:xfrm>
        </p:spPr>
        <p:txBody>
          <a:bodyPr/>
          <a:lstStyle>
            <a:lvl1pPr>
              <a:lnSpc>
                <a:spcPct val="80000"/>
              </a:lnSpc>
              <a:defRPr sz="6000"/>
            </a:lvl1pPr>
          </a:lstStyle>
          <a:p>
            <a:r>
              <a:rPr lang="en-US" dirty="0" smtClean="0"/>
              <a:t>Insert Divider Title</a:t>
            </a:r>
            <a:endParaRPr lang="en-US" dirty="0"/>
          </a:p>
        </p:txBody>
      </p:sp>
      <p:sp>
        <p:nvSpPr>
          <p:cNvPr id="3075" name="Rectangle 3"/>
          <p:cNvSpPr>
            <a:spLocks noGrp="1" noChangeArrowheads="1"/>
          </p:cNvSpPr>
          <p:nvPr>
            <p:ph type="subTitle" idx="1" hasCustomPrompt="1"/>
          </p:nvPr>
        </p:nvSpPr>
        <p:spPr>
          <a:xfrm>
            <a:off x="457199" y="4513655"/>
            <a:ext cx="8232775" cy="796927"/>
          </a:xfrm>
        </p:spPr>
        <p:txBody>
          <a:bodyPr anchor="t" anchorCtr="0"/>
          <a:lstStyle>
            <a:lvl1pPr>
              <a:lnSpc>
                <a:spcPct val="95000"/>
              </a:lnSpc>
              <a:spcBef>
                <a:spcPts val="0"/>
              </a:spcBef>
              <a:defRPr sz="2000"/>
            </a:lvl1pPr>
          </a:lstStyle>
          <a:p>
            <a:r>
              <a:rPr lang="en-US" dirty="0" smtClean="0"/>
              <a:t>Insert subtitle</a:t>
            </a:r>
            <a:endParaRPr lang="en-US" dirty="0"/>
          </a:p>
        </p:txBody>
      </p:sp>
      <p:sp>
        <p:nvSpPr>
          <p:cNvPr id="5" name="Rectangle 4"/>
          <p:cNvSpPr/>
          <p:nvPr userDrawn="1"/>
        </p:nvSpPr>
        <p:spPr>
          <a:xfrm>
            <a:off x="-882" y="1826610"/>
            <a:ext cx="354013" cy="1600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Tree>
  </p:cSld>
  <p:clrMapOvr>
    <a:masterClrMapping/>
  </p:clrMapOvr>
  <p:timing>
    <p:tnLst>
      <p:par>
        <p:cT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vider – Red">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gradFill flip="none" rotWithShape="1">
            <a:gsLst>
              <a:gs pos="32000">
                <a:srgbClr val="FF0000"/>
              </a:gs>
              <a:gs pos="99000">
                <a:srgbClr val="792619"/>
              </a:gs>
            </a:gsLst>
            <a:path path="rect">
              <a:fillToRect l="100000" b="100000"/>
            </a:path>
            <a:tileRect t="-100000" r="-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4" name="Rectangle 2"/>
          <p:cNvSpPr>
            <a:spLocks noGrp="1" noChangeArrowheads="1"/>
          </p:cNvSpPr>
          <p:nvPr>
            <p:ph type="ctrTitle" hasCustomPrompt="1"/>
          </p:nvPr>
        </p:nvSpPr>
        <p:spPr>
          <a:xfrm>
            <a:off x="457199" y="1777872"/>
            <a:ext cx="8232775" cy="1639890"/>
          </a:xfrm>
        </p:spPr>
        <p:txBody>
          <a:bodyPr/>
          <a:lstStyle>
            <a:lvl1pPr>
              <a:lnSpc>
                <a:spcPct val="80000"/>
              </a:lnSpc>
              <a:defRPr sz="6000">
                <a:solidFill>
                  <a:srgbClr val="FFFFFF"/>
                </a:solidFill>
              </a:defRPr>
            </a:lvl1pPr>
          </a:lstStyle>
          <a:p>
            <a:r>
              <a:rPr lang="en-US" dirty="0" smtClean="0"/>
              <a:t>Insert Divider Title</a:t>
            </a:r>
            <a:endParaRPr lang="en-US" dirty="0"/>
          </a:p>
        </p:txBody>
      </p:sp>
      <p:sp>
        <p:nvSpPr>
          <p:cNvPr id="3075" name="Rectangle 3"/>
          <p:cNvSpPr>
            <a:spLocks noGrp="1" noChangeArrowheads="1"/>
          </p:cNvSpPr>
          <p:nvPr>
            <p:ph type="subTitle" idx="1" hasCustomPrompt="1"/>
          </p:nvPr>
        </p:nvSpPr>
        <p:spPr>
          <a:xfrm>
            <a:off x="457199" y="4513655"/>
            <a:ext cx="8232775" cy="796927"/>
          </a:xfrm>
        </p:spPr>
        <p:txBody>
          <a:bodyPr anchor="t" anchorCtr="0"/>
          <a:lstStyle>
            <a:lvl1pPr>
              <a:lnSpc>
                <a:spcPct val="95000"/>
              </a:lnSpc>
              <a:spcBef>
                <a:spcPts val="0"/>
              </a:spcBef>
              <a:defRPr sz="2000">
                <a:solidFill>
                  <a:srgbClr val="FFFFFF"/>
                </a:solidFill>
              </a:defRPr>
            </a:lvl1pPr>
          </a:lstStyle>
          <a:p>
            <a:r>
              <a:rPr lang="en-US" dirty="0" smtClean="0"/>
              <a:t>Insert subtitle</a:t>
            </a:r>
            <a:endParaRPr lang="en-US" dirty="0"/>
          </a:p>
        </p:txBody>
      </p:sp>
      <p:sp>
        <p:nvSpPr>
          <p:cNvPr id="4" name="Rectangle 3"/>
          <p:cNvSpPr/>
          <p:nvPr userDrawn="1"/>
        </p:nvSpPr>
        <p:spPr>
          <a:xfrm>
            <a:off x="-882" y="1843086"/>
            <a:ext cx="354013"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Tree>
  </p:cSld>
  <p:clrMapOvr>
    <a:masterClrMapping/>
  </p:clrMapOvr>
  <p:timing>
    <p:tnLst>
      <p:par>
        <p:cT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Image">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715000"/>
          </a:xfrm>
        </p:spPr>
        <p:txBody>
          <a:bodyPr/>
          <a:lstStyle/>
          <a:p>
            <a:r>
              <a:rPr lang="en-US" smtClean="0"/>
              <a:t>Click icon to add picture</a:t>
            </a:r>
            <a:endParaRPr lang="en-US"/>
          </a:p>
        </p:txBody>
      </p:sp>
      <p:sp>
        <p:nvSpPr>
          <p:cNvPr id="3074" name="Rectangle 2"/>
          <p:cNvSpPr>
            <a:spLocks noGrp="1" noChangeArrowheads="1"/>
          </p:cNvSpPr>
          <p:nvPr>
            <p:ph type="ctrTitle" hasCustomPrompt="1"/>
          </p:nvPr>
        </p:nvSpPr>
        <p:spPr>
          <a:xfrm>
            <a:off x="457199" y="359793"/>
            <a:ext cx="8232775" cy="1639890"/>
          </a:xfrm>
        </p:spPr>
        <p:txBody>
          <a:bodyPr/>
          <a:lstStyle>
            <a:lvl1pPr>
              <a:lnSpc>
                <a:spcPct val="80000"/>
              </a:lnSpc>
              <a:defRPr sz="6000">
                <a:solidFill>
                  <a:srgbClr val="FFFFFF"/>
                </a:solidFill>
              </a:defRPr>
            </a:lvl1pPr>
          </a:lstStyle>
          <a:p>
            <a:r>
              <a:rPr lang="en-US" dirty="0" smtClean="0"/>
              <a:t>Insert Divider Title</a:t>
            </a:r>
            <a:endParaRPr lang="en-US" dirty="0"/>
          </a:p>
        </p:txBody>
      </p:sp>
      <p:sp>
        <p:nvSpPr>
          <p:cNvPr id="3075" name="Rectangle 3"/>
          <p:cNvSpPr>
            <a:spLocks noGrp="1" noChangeArrowheads="1"/>
          </p:cNvSpPr>
          <p:nvPr>
            <p:ph type="subTitle" idx="1" hasCustomPrompt="1"/>
          </p:nvPr>
        </p:nvSpPr>
        <p:spPr>
          <a:xfrm>
            <a:off x="457199" y="4511877"/>
            <a:ext cx="8232775" cy="796927"/>
          </a:xfrm>
        </p:spPr>
        <p:txBody>
          <a:bodyPr anchor="t" anchorCtr="0"/>
          <a:lstStyle>
            <a:lvl1pPr>
              <a:lnSpc>
                <a:spcPct val="95000"/>
              </a:lnSpc>
              <a:spcBef>
                <a:spcPts val="0"/>
              </a:spcBef>
              <a:defRPr sz="2000">
                <a:solidFill>
                  <a:srgbClr val="FFFFFF"/>
                </a:solidFill>
              </a:defRPr>
            </a:lvl1pPr>
          </a:lstStyle>
          <a:p>
            <a:r>
              <a:rPr lang="en-US" dirty="0" smtClean="0"/>
              <a:t>Insert subtitle</a:t>
            </a:r>
            <a:endParaRPr lang="en-US" dirty="0"/>
          </a:p>
        </p:txBody>
      </p:sp>
      <p:sp>
        <p:nvSpPr>
          <p:cNvPr id="6" name="Rectangle 5"/>
          <p:cNvSpPr/>
          <p:nvPr userDrawn="1"/>
        </p:nvSpPr>
        <p:spPr>
          <a:xfrm>
            <a:off x="-882" y="425228"/>
            <a:ext cx="354013" cy="1600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2.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414864"/>
            <a:ext cx="8229598" cy="89182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1" y="1295400"/>
            <a:ext cx="8229598" cy="3619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9" name="Rectangle 5"/>
          <p:cNvSpPr>
            <a:spLocks noGrp="1" noChangeArrowheads="1"/>
          </p:cNvSpPr>
          <p:nvPr>
            <p:ph type="ftr" sz="quarter" idx="3"/>
          </p:nvPr>
        </p:nvSpPr>
        <p:spPr bwMode="auto">
          <a:xfrm>
            <a:off x="1811867" y="5397498"/>
            <a:ext cx="3843866" cy="13970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a:defRPr sz="800">
                <a:latin typeface="Arial"/>
                <a:cs typeface="Arial"/>
              </a:defRPr>
            </a:lvl1pPr>
          </a:lstStyle>
          <a:p>
            <a:endParaRPr lang="en-US" dirty="0"/>
          </a:p>
        </p:txBody>
      </p:sp>
      <p:sp>
        <p:nvSpPr>
          <p:cNvPr id="1030" name="Rectangle 6"/>
          <p:cNvSpPr>
            <a:spLocks noGrp="1" noChangeArrowheads="1"/>
          </p:cNvSpPr>
          <p:nvPr>
            <p:ph type="sldNum" sz="quarter" idx="4"/>
          </p:nvPr>
        </p:nvSpPr>
        <p:spPr bwMode="auto">
          <a:xfrm>
            <a:off x="8461375" y="5397498"/>
            <a:ext cx="228600" cy="11377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800">
                <a:latin typeface="Arial"/>
                <a:cs typeface="Arial"/>
              </a:defRPr>
            </a:lvl1pPr>
          </a:lstStyle>
          <a:p>
            <a:fld id="{4A15B919-E3DF-8843-A034-99A3C3E2A01C}" type="slidenum">
              <a:rPr lang="en-US" smtClean="0"/>
              <a:pPr/>
              <a:t>‹#›</a:t>
            </a:fld>
            <a:endParaRPr lang="en-US"/>
          </a:p>
        </p:txBody>
      </p:sp>
      <p:pic>
        <p:nvPicPr>
          <p:cNvPr id="7" name="Picture 6" descr="Dow logo 300 0.8.jpg"/>
          <p:cNvPicPr>
            <a:picLocks noChangeAspect="1"/>
          </p:cNvPicPr>
          <p:nvPr/>
        </p:nvPicPr>
        <p:blipFill>
          <a:blip r:embed="rId22" cstate="screen"/>
          <a:stretch>
            <a:fillRect/>
          </a:stretch>
        </p:blipFill>
        <p:spPr>
          <a:xfrm>
            <a:off x="349250" y="5329555"/>
            <a:ext cx="731520" cy="243840"/>
          </a:xfrm>
          <a:prstGeom prst="rect">
            <a:avLst/>
          </a:prstGeom>
        </p:spPr>
      </p:pic>
      <p:sp>
        <p:nvSpPr>
          <p:cNvPr id="10" name="Rectangle 9"/>
          <p:cNvSpPr/>
          <p:nvPr/>
        </p:nvSpPr>
        <p:spPr>
          <a:xfrm>
            <a:off x="-882" y="495300"/>
            <a:ext cx="354013" cy="1600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pic>
        <p:nvPicPr>
          <p:cNvPr id="11" name="Picture 10" descr="Cover Art.png"/>
          <p:cNvPicPr>
            <a:picLocks noChangeAspect="1"/>
          </p:cNvPicPr>
          <p:nvPr userDrawn="1"/>
        </p:nvPicPr>
        <p:blipFill rotWithShape="1">
          <a:blip r:embed="rId23" cstate="print">
            <a:extLst>
              <a:ext uri="{28A0092B-C50C-407E-A947-70E740481C1C}">
                <a14:useLocalDpi xmlns:a14="http://schemas.microsoft.com/office/drawing/2010/main" val="0"/>
              </a:ext>
            </a:extLst>
          </a:blip>
          <a:srcRect r="66707" b="84231"/>
          <a:stretch/>
        </p:blipFill>
        <p:spPr>
          <a:xfrm>
            <a:off x="6570134" y="5342222"/>
            <a:ext cx="1727199" cy="237311"/>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5" r:id="rId2"/>
    <p:sldLayoutId id="2147483696" r:id="rId3"/>
    <p:sldLayoutId id="2147483697" r:id="rId4"/>
    <p:sldLayoutId id="2147483650" r:id="rId5"/>
    <p:sldLayoutId id="2147483674" r:id="rId6"/>
    <p:sldLayoutId id="2147483663" r:id="rId7"/>
    <p:sldLayoutId id="2147483665" r:id="rId8"/>
    <p:sldLayoutId id="2147483664" r:id="rId9"/>
    <p:sldLayoutId id="2147483662" r:id="rId10"/>
    <p:sldLayoutId id="2147483661" r:id="rId11"/>
    <p:sldLayoutId id="2147483660" r:id="rId12"/>
    <p:sldLayoutId id="2147483667" r:id="rId13"/>
    <p:sldLayoutId id="2147483668" r:id="rId14"/>
    <p:sldLayoutId id="2147483669" r:id="rId15"/>
    <p:sldLayoutId id="2147483670" r:id="rId16"/>
    <p:sldLayoutId id="2147483671" r:id="rId17"/>
    <p:sldLayoutId id="2147483672" r:id="rId18"/>
    <p:sldLayoutId id="2147483675" r:id="rId19"/>
    <p:sldLayoutId id="2147483700" r:id="rId20"/>
  </p:sldLayoutIdLst>
  <p:timing>
    <p:tnLst>
      <p:par>
        <p:cTn id="1" dur="indefinite" restart="never" nodeType="tmRoot"/>
      </p:par>
    </p:tnLst>
  </p:timing>
  <p:hf hdr="0" dt="0"/>
  <p:txStyles>
    <p:titleStyle>
      <a:lvl1pPr algn="l" rtl="0" eaLnBrk="1" fontAlgn="base" hangingPunct="1">
        <a:lnSpc>
          <a:spcPct val="95000"/>
        </a:lnSpc>
        <a:spcBef>
          <a:spcPct val="0"/>
        </a:spcBef>
        <a:spcAft>
          <a:spcPct val="0"/>
        </a:spcAft>
        <a:defRPr sz="2400" b="1">
          <a:solidFill>
            <a:schemeClr val="tx1"/>
          </a:solidFill>
          <a:latin typeface="Arial"/>
          <a:ea typeface="+mj-ea"/>
          <a:cs typeface="Arial"/>
        </a:defRPr>
      </a:lvl1pPr>
      <a:lvl2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2pPr>
      <a:lvl3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3pPr>
      <a:lvl4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4pPr>
      <a:lvl5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5pPr>
      <a:lvl6pPr marL="4572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6pPr>
      <a:lvl7pPr marL="9144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7pPr>
      <a:lvl8pPr marL="13716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8pPr>
      <a:lvl9pPr marL="18288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9pPr>
    </p:titleStyle>
    <p:bodyStyle>
      <a:lvl1pPr algn="l" rtl="0" eaLnBrk="1" fontAlgn="base" hangingPunct="1">
        <a:spcBef>
          <a:spcPct val="40000"/>
        </a:spcBef>
        <a:spcAft>
          <a:spcPct val="0"/>
        </a:spcAft>
        <a:defRPr sz="2000">
          <a:solidFill>
            <a:schemeClr val="tx1"/>
          </a:solidFill>
          <a:latin typeface="Arial"/>
          <a:ea typeface="+mn-ea"/>
          <a:cs typeface="Arial"/>
        </a:defRPr>
      </a:lvl1pPr>
      <a:lvl2pPr marL="225425" indent="-155575" algn="l" rtl="0" eaLnBrk="1" fontAlgn="base" hangingPunct="1">
        <a:spcBef>
          <a:spcPct val="15000"/>
        </a:spcBef>
        <a:spcAft>
          <a:spcPct val="0"/>
        </a:spcAft>
        <a:buChar char="•"/>
        <a:defRPr sz="1800">
          <a:solidFill>
            <a:schemeClr val="tx1"/>
          </a:solidFill>
          <a:latin typeface="Arial"/>
          <a:ea typeface="+mn-ea"/>
          <a:cs typeface="Arial"/>
        </a:defRPr>
      </a:lvl2pPr>
      <a:lvl3pPr marL="465138" indent="-190500" algn="l" rtl="0" eaLnBrk="1" fontAlgn="base" hangingPunct="1">
        <a:spcBef>
          <a:spcPct val="5000"/>
        </a:spcBef>
        <a:spcAft>
          <a:spcPct val="0"/>
        </a:spcAft>
        <a:buChar char="–"/>
        <a:tabLst/>
        <a:defRPr sz="1600">
          <a:solidFill>
            <a:schemeClr val="tx1"/>
          </a:solidFill>
          <a:latin typeface="Arial"/>
          <a:ea typeface="+mn-ea"/>
          <a:cs typeface="Arial"/>
        </a:defRPr>
      </a:lvl3pPr>
      <a:lvl4pPr marL="649288" indent="-134938" algn="l" rtl="0" eaLnBrk="1" fontAlgn="base" hangingPunct="1">
        <a:spcBef>
          <a:spcPct val="0"/>
        </a:spcBef>
        <a:spcAft>
          <a:spcPct val="0"/>
        </a:spcAft>
        <a:buChar char="•"/>
        <a:defRPr sz="1400">
          <a:solidFill>
            <a:schemeClr val="tx1"/>
          </a:solidFill>
          <a:latin typeface="Arial"/>
          <a:ea typeface="+mn-ea"/>
          <a:cs typeface="Arial"/>
        </a:defRPr>
      </a:lvl4pPr>
      <a:lvl5pPr marL="854075" indent="-149225" algn="l" rtl="0" eaLnBrk="1" fontAlgn="base" hangingPunct="1">
        <a:spcBef>
          <a:spcPct val="0"/>
        </a:spcBef>
        <a:spcAft>
          <a:spcPct val="0"/>
        </a:spcAft>
        <a:buChar char="–"/>
        <a:defRPr sz="1200">
          <a:solidFill>
            <a:schemeClr val="tx1"/>
          </a:solidFill>
          <a:latin typeface="Arial"/>
          <a:ea typeface="+mn-ea"/>
          <a:cs typeface="Arial"/>
        </a:defRPr>
      </a:lvl5pPr>
      <a:lvl6pPr marL="1603375" indent="-174625" algn="l" rtl="0" eaLnBrk="1" fontAlgn="base" hangingPunct="1">
        <a:spcBef>
          <a:spcPct val="0"/>
        </a:spcBef>
        <a:spcAft>
          <a:spcPct val="0"/>
        </a:spcAft>
        <a:buChar char="–"/>
        <a:defRPr sz="1400">
          <a:solidFill>
            <a:schemeClr val="tx1"/>
          </a:solidFill>
          <a:latin typeface="+mn-lt"/>
          <a:ea typeface="+mn-ea"/>
        </a:defRPr>
      </a:lvl6pPr>
      <a:lvl7pPr marL="2060575" indent="-174625" algn="l" rtl="0" eaLnBrk="1" fontAlgn="base" hangingPunct="1">
        <a:spcBef>
          <a:spcPct val="0"/>
        </a:spcBef>
        <a:spcAft>
          <a:spcPct val="0"/>
        </a:spcAft>
        <a:buChar char="–"/>
        <a:defRPr sz="1400">
          <a:solidFill>
            <a:schemeClr val="tx1"/>
          </a:solidFill>
          <a:latin typeface="+mn-lt"/>
          <a:ea typeface="+mn-ea"/>
        </a:defRPr>
      </a:lvl7pPr>
      <a:lvl8pPr marL="2517775" indent="-174625" algn="l" rtl="0" eaLnBrk="1" fontAlgn="base" hangingPunct="1">
        <a:spcBef>
          <a:spcPct val="0"/>
        </a:spcBef>
        <a:spcAft>
          <a:spcPct val="0"/>
        </a:spcAft>
        <a:buChar char="–"/>
        <a:defRPr sz="1400">
          <a:solidFill>
            <a:schemeClr val="tx1"/>
          </a:solidFill>
          <a:latin typeface="+mn-lt"/>
          <a:ea typeface="+mn-ea"/>
        </a:defRPr>
      </a:lvl8pPr>
      <a:lvl9pPr marL="2974975" indent="-174625" algn="l" rtl="0" eaLnBrk="1" fontAlgn="base" hangingPunct="1">
        <a:spcBef>
          <a:spcPct val="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414864"/>
            <a:ext cx="8229598" cy="89182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1" y="1295400"/>
            <a:ext cx="8229598" cy="3619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9" name="Rectangle 5"/>
          <p:cNvSpPr>
            <a:spLocks noGrp="1" noChangeArrowheads="1"/>
          </p:cNvSpPr>
          <p:nvPr>
            <p:ph type="ftr" sz="quarter" idx="3"/>
          </p:nvPr>
        </p:nvSpPr>
        <p:spPr bwMode="auto">
          <a:xfrm>
            <a:off x="1811867" y="5397498"/>
            <a:ext cx="3843866" cy="13970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a:defRPr sz="667">
                <a:latin typeface="Arial"/>
                <a:cs typeface="Arial"/>
              </a:defRPr>
            </a:lvl1pPr>
          </a:lstStyle>
          <a:p>
            <a:endParaRPr lang="en-US" dirty="0"/>
          </a:p>
        </p:txBody>
      </p:sp>
      <p:sp>
        <p:nvSpPr>
          <p:cNvPr id="1030" name="Rectangle 6"/>
          <p:cNvSpPr>
            <a:spLocks noGrp="1" noChangeArrowheads="1"/>
          </p:cNvSpPr>
          <p:nvPr>
            <p:ph type="sldNum" sz="quarter" idx="4"/>
          </p:nvPr>
        </p:nvSpPr>
        <p:spPr bwMode="auto">
          <a:xfrm>
            <a:off x="8461375" y="5397499"/>
            <a:ext cx="228600" cy="11377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667">
                <a:latin typeface="Arial"/>
                <a:cs typeface="Arial"/>
              </a:defRPr>
            </a:lvl1pPr>
          </a:lstStyle>
          <a:p>
            <a:fld id="{4A15B919-E3DF-8843-A034-99A3C3E2A01C}" type="slidenum">
              <a:rPr lang="en-US" smtClean="0"/>
              <a:pPr/>
              <a:t>‹#›</a:t>
            </a:fld>
            <a:endParaRPr lang="en-US"/>
          </a:p>
        </p:txBody>
      </p:sp>
      <p:pic>
        <p:nvPicPr>
          <p:cNvPr id="7" name="Picture 6" descr="Dow logo 300 0.8.jpg"/>
          <p:cNvPicPr>
            <a:picLocks noChangeAspect="1"/>
          </p:cNvPicPr>
          <p:nvPr/>
        </p:nvPicPr>
        <p:blipFill>
          <a:blip r:embed="rId20" cstate="screen"/>
          <a:stretch>
            <a:fillRect/>
          </a:stretch>
        </p:blipFill>
        <p:spPr>
          <a:xfrm>
            <a:off x="349250" y="5329555"/>
            <a:ext cx="731520" cy="243840"/>
          </a:xfrm>
          <a:prstGeom prst="rect">
            <a:avLst/>
          </a:prstGeom>
        </p:spPr>
      </p:pic>
      <p:sp>
        <p:nvSpPr>
          <p:cNvPr id="10" name="Rectangle 9"/>
          <p:cNvSpPr/>
          <p:nvPr/>
        </p:nvSpPr>
        <p:spPr>
          <a:xfrm>
            <a:off x="-882" y="495300"/>
            <a:ext cx="354013" cy="1600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500"/>
          </a:p>
        </p:txBody>
      </p:sp>
      <p:pic>
        <p:nvPicPr>
          <p:cNvPr id="11" name="Picture 10" descr="Cover Art.png"/>
          <p:cNvPicPr>
            <a:picLocks noChangeAspect="1"/>
          </p:cNvPicPr>
          <p:nvPr userDrawn="1"/>
        </p:nvPicPr>
        <p:blipFill rotWithShape="1">
          <a:blip r:embed="rId21" cstate="print">
            <a:extLst>
              <a:ext uri="{28A0092B-C50C-407E-A947-70E740481C1C}">
                <a14:useLocalDpi xmlns:a14="http://schemas.microsoft.com/office/drawing/2010/main" val="0"/>
              </a:ext>
            </a:extLst>
          </a:blip>
          <a:srcRect r="66707" b="84231"/>
          <a:stretch/>
        </p:blipFill>
        <p:spPr>
          <a:xfrm>
            <a:off x="6570136" y="5342223"/>
            <a:ext cx="1727199" cy="237311"/>
          </a:xfrm>
          <a:prstGeom prst="rect">
            <a:avLst/>
          </a:prstGeom>
        </p:spPr>
      </p:pic>
      <p:pic>
        <p:nvPicPr>
          <p:cNvPr id="9" name="Bild 5" descr="Sechseck_Form1_160913.png"/>
          <p:cNvPicPr>
            <a:picLocks noChangeAspect="1"/>
          </p:cNvPicPr>
          <p:nvPr userDrawn="1"/>
        </p:nvPicPr>
        <p:blipFill rotWithShape="1">
          <a:blip r:embed="rId22" cstate="print">
            <a:extLst>
              <a:ext uri="{28A0092B-C50C-407E-A947-70E740481C1C}">
                <a14:useLocalDpi xmlns:a14="http://schemas.microsoft.com/office/drawing/2010/main" val="0"/>
              </a:ext>
            </a:extLst>
          </a:blip>
          <a:srcRect t="33606" r="17111" b="34419"/>
          <a:stretch/>
        </p:blipFill>
        <p:spPr>
          <a:xfrm>
            <a:off x="7959402" y="-7951"/>
            <a:ext cx="1205864" cy="805392"/>
          </a:xfrm>
          <a:prstGeom prst="rect">
            <a:avLst/>
          </a:prstGeom>
          <a:noFill/>
          <a:ln>
            <a:noFill/>
          </a:ln>
        </p:spPr>
      </p:pic>
    </p:spTree>
    <p:extLst>
      <p:ext uri="{BB962C8B-B14F-4D97-AF65-F5344CB8AC3E}">
        <p14:creationId xmlns:p14="http://schemas.microsoft.com/office/powerpoint/2010/main" val="915648335"/>
      </p:ext>
    </p:extLst>
  </p:cSld>
  <p:clrMap bg1="lt1" tx1="dk1" bg2="lt2" tx2="dk2" accent1="accent1" accent2="accent2" accent3="accent3" accent4="accent4" accent5="accent5" accent6="accent6" hlink="hlink" folHlink="folHlink"/>
  <p:sldLayoutIdLst>
    <p:sldLayoutId id="2147483677" r:id="rId1"/>
    <p:sldLayoutId id="214748369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3" r:id="rId16"/>
    <p:sldLayoutId id="2147483699" r:id="rId17"/>
    <p:sldLayoutId id="2147483694" r:id="rId18"/>
  </p:sldLayoutIdLst>
  <p:timing>
    <p:tnLst>
      <p:par>
        <p:cTn id="1" dur="indefinite" restart="never" nodeType="tmRoot"/>
      </p:par>
    </p:tnLst>
  </p:timing>
  <p:hf hdr="0" dt="0"/>
  <p:txStyles>
    <p:titleStyle>
      <a:lvl1pPr algn="l" rtl="0" eaLnBrk="1" fontAlgn="base" hangingPunct="1">
        <a:lnSpc>
          <a:spcPct val="95000"/>
        </a:lnSpc>
        <a:spcBef>
          <a:spcPct val="0"/>
        </a:spcBef>
        <a:spcAft>
          <a:spcPct val="0"/>
        </a:spcAft>
        <a:defRPr sz="2000" b="1">
          <a:solidFill>
            <a:schemeClr val="tx1"/>
          </a:solidFill>
          <a:latin typeface="Arial"/>
          <a:ea typeface="+mj-ea"/>
          <a:cs typeface="Arial"/>
        </a:defRPr>
      </a:lvl1pPr>
      <a:lvl2pPr algn="l" rtl="0" eaLnBrk="1" fontAlgn="base" hangingPunct="1">
        <a:spcBef>
          <a:spcPct val="0"/>
        </a:spcBef>
        <a:spcAft>
          <a:spcPct val="0"/>
        </a:spcAft>
        <a:defRPr sz="2167" b="1">
          <a:solidFill>
            <a:schemeClr val="tx2"/>
          </a:solidFill>
          <a:latin typeface="Tahoma" charset="0"/>
          <a:ea typeface="ＭＳ Ｐゴシック" charset="-128"/>
          <a:cs typeface="ＭＳ Ｐゴシック" charset="-128"/>
        </a:defRPr>
      </a:lvl2pPr>
      <a:lvl3pPr algn="l" rtl="0" eaLnBrk="1" fontAlgn="base" hangingPunct="1">
        <a:spcBef>
          <a:spcPct val="0"/>
        </a:spcBef>
        <a:spcAft>
          <a:spcPct val="0"/>
        </a:spcAft>
        <a:defRPr sz="2167" b="1">
          <a:solidFill>
            <a:schemeClr val="tx2"/>
          </a:solidFill>
          <a:latin typeface="Tahoma" charset="0"/>
          <a:ea typeface="ＭＳ Ｐゴシック" charset="-128"/>
          <a:cs typeface="ＭＳ Ｐゴシック" charset="-128"/>
        </a:defRPr>
      </a:lvl3pPr>
      <a:lvl4pPr algn="l" rtl="0" eaLnBrk="1" fontAlgn="base" hangingPunct="1">
        <a:spcBef>
          <a:spcPct val="0"/>
        </a:spcBef>
        <a:spcAft>
          <a:spcPct val="0"/>
        </a:spcAft>
        <a:defRPr sz="2167" b="1">
          <a:solidFill>
            <a:schemeClr val="tx2"/>
          </a:solidFill>
          <a:latin typeface="Tahoma" charset="0"/>
          <a:ea typeface="ＭＳ Ｐゴシック" charset="-128"/>
          <a:cs typeface="ＭＳ Ｐゴシック" charset="-128"/>
        </a:defRPr>
      </a:lvl4pPr>
      <a:lvl5pPr algn="l" rtl="0" eaLnBrk="1" fontAlgn="base" hangingPunct="1">
        <a:spcBef>
          <a:spcPct val="0"/>
        </a:spcBef>
        <a:spcAft>
          <a:spcPct val="0"/>
        </a:spcAft>
        <a:defRPr sz="2167" b="1">
          <a:solidFill>
            <a:schemeClr val="tx2"/>
          </a:solidFill>
          <a:latin typeface="Tahoma" charset="0"/>
          <a:ea typeface="ＭＳ Ｐゴシック" charset="-128"/>
          <a:cs typeface="ＭＳ Ｐゴシック" charset="-128"/>
        </a:defRPr>
      </a:lvl5pPr>
      <a:lvl6pPr marL="380985" algn="l" rtl="0" eaLnBrk="1" fontAlgn="base" hangingPunct="1">
        <a:spcBef>
          <a:spcPct val="0"/>
        </a:spcBef>
        <a:spcAft>
          <a:spcPct val="0"/>
        </a:spcAft>
        <a:defRPr sz="2167" b="1">
          <a:solidFill>
            <a:schemeClr val="tx2"/>
          </a:solidFill>
          <a:latin typeface="Tahoma" charset="0"/>
          <a:ea typeface="ＭＳ Ｐゴシック" charset="-128"/>
          <a:cs typeface="ＭＳ Ｐゴシック" charset="-128"/>
        </a:defRPr>
      </a:lvl6pPr>
      <a:lvl7pPr marL="761970" algn="l" rtl="0" eaLnBrk="1" fontAlgn="base" hangingPunct="1">
        <a:spcBef>
          <a:spcPct val="0"/>
        </a:spcBef>
        <a:spcAft>
          <a:spcPct val="0"/>
        </a:spcAft>
        <a:defRPr sz="2167" b="1">
          <a:solidFill>
            <a:schemeClr val="tx2"/>
          </a:solidFill>
          <a:latin typeface="Tahoma" charset="0"/>
          <a:ea typeface="ＭＳ Ｐゴシック" charset="-128"/>
          <a:cs typeface="ＭＳ Ｐゴシック" charset="-128"/>
        </a:defRPr>
      </a:lvl7pPr>
      <a:lvl8pPr marL="1142954" algn="l" rtl="0" eaLnBrk="1" fontAlgn="base" hangingPunct="1">
        <a:spcBef>
          <a:spcPct val="0"/>
        </a:spcBef>
        <a:spcAft>
          <a:spcPct val="0"/>
        </a:spcAft>
        <a:defRPr sz="2167" b="1">
          <a:solidFill>
            <a:schemeClr val="tx2"/>
          </a:solidFill>
          <a:latin typeface="Tahoma" charset="0"/>
          <a:ea typeface="ＭＳ Ｐゴシック" charset="-128"/>
          <a:cs typeface="ＭＳ Ｐゴシック" charset="-128"/>
        </a:defRPr>
      </a:lvl8pPr>
      <a:lvl9pPr marL="1523939" algn="l" rtl="0" eaLnBrk="1" fontAlgn="base" hangingPunct="1">
        <a:spcBef>
          <a:spcPct val="0"/>
        </a:spcBef>
        <a:spcAft>
          <a:spcPct val="0"/>
        </a:spcAft>
        <a:defRPr sz="2167" b="1">
          <a:solidFill>
            <a:schemeClr val="tx2"/>
          </a:solidFill>
          <a:latin typeface="Tahoma" charset="0"/>
          <a:ea typeface="ＭＳ Ｐゴシック" charset="-128"/>
          <a:cs typeface="ＭＳ Ｐゴシック" charset="-128"/>
        </a:defRPr>
      </a:lvl9pPr>
    </p:titleStyle>
    <p:bodyStyle>
      <a:lvl1pPr algn="l" rtl="0" eaLnBrk="1" fontAlgn="base" hangingPunct="1">
        <a:spcBef>
          <a:spcPct val="40000"/>
        </a:spcBef>
        <a:spcAft>
          <a:spcPct val="0"/>
        </a:spcAft>
        <a:defRPr sz="1667">
          <a:solidFill>
            <a:schemeClr val="tx1"/>
          </a:solidFill>
          <a:latin typeface="Arial"/>
          <a:ea typeface="+mn-ea"/>
          <a:cs typeface="Arial"/>
        </a:defRPr>
      </a:lvl1pPr>
      <a:lvl2pPr marL="187847" indent="-129641" algn="l" rtl="0" eaLnBrk="1" fontAlgn="base" hangingPunct="1">
        <a:spcBef>
          <a:spcPct val="15000"/>
        </a:spcBef>
        <a:spcAft>
          <a:spcPct val="0"/>
        </a:spcAft>
        <a:buChar char="•"/>
        <a:defRPr sz="1500">
          <a:solidFill>
            <a:schemeClr val="tx1"/>
          </a:solidFill>
          <a:latin typeface="Arial"/>
          <a:ea typeface="+mn-ea"/>
          <a:cs typeface="Arial"/>
        </a:defRPr>
      </a:lvl2pPr>
      <a:lvl3pPr marL="387599" indent="-158744" algn="l" rtl="0" eaLnBrk="1" fontAlgn="base" hangingPunct="1">
        <a:spcBef>
          <a:spcPct val="5000"/>
        </a:spcBef>
        <a:spcAft>
          <a:spcPct val="0"/>
        </a:spcAft>
        <a:buChar char="–"/>
        <a:tabLst/>
        <a:defRPr sz="1333">
          <a:solidFill>
            <a:schemeClr val="tx1"/>
          </a:solidFill>
          <a:latin typeface="Arial"/>
          <a:ea typeface="+mn-ea"/>
          <a:cs typeface="Arial"/>
        </a:defRPr>
      </a:lvl3pPr>
      <a:lvl4pPr marL="541052" indent="-112444" algn="l" rtl="0" eaLnBrk="1" fontAlgn="base" hangingPunct="1">
        <a:spcBef>
          <a:spcPct val="0"/>
        </a:spcBef>
        <a:spcAft>
          <a:spcPct val="0"/>
        </a:spcAft>
        <a:buChar char="•"/>
        <a:defRPr sz="1167">
          <a:solidFill>
            <a:schemeClr val="tx1"/>
          </a:solidFill>
          <a:latin typeface="Arial"/>
          <a:ea typeface="+mn-ea"/>
          <a:cs typeface="Arial"/>
        </a:defRPr>
      </a:lvl4pPr>
      <a:lvl5pPr marL="711701" indent="-124349" algn="l" rtl="0" eaLnBrk="1" fontAlgn="base" hangingPunct="1">
        <a:spcBef>
          <a:spcPct val="0"/>
        </a:spcBef>
        <a:spcAft>
          <a:spcPct val="0"/>
        </a:spcAft>
        <a:buChar char="–"/>
        <a:defRPr sz="1000">
          <a:solidFill>
            <a:schemeClr val="tx1"/>
          </a:solidFill>
          <a:latin typeface="Arial"/>
          <a:ea typeface="+mn-ea"/>
          <a:cs typeface="Arial"/>
        </a:defRPr>
      </a:lvl5pPr>
      <a:lvl6pPr marL="1336092" indent="-145515" algn="l" rtl="0" eaLnBrk="1" fontAlgn="base" hangingPunct="1">
        <a:spcBef>
          <a:spcPct val="0"/>
        </a:spcBef>
        <a:spcAft>
          <a:spcPct val="0"/>
        </a:spcAft>
        <a:buChar char="–"/>
        <a:defRPr sz="1167">
          <a:solidFill>
            <a:schemeClr val="tx1"/>
          </a:solidFill>
          <a:latin typeface="+mn-lt"/>
          <a:ea typeface="+mn-ea"/>
        </a:defRPr>
      </a:lvl6pPr>
      <a:lvl7pPr marL="1717077" indent="-145515" algn="l" rtl="0" eaLnBrk="1" fontAlgn="base" hangingPunct="1">
        <a:spcBef>
          <a:spcPct val="0"/>
        </a:spcBef>
        <a:spcAft>
          <a:spcPct val="0"/>
        </a:spcAft>
        <a:buChar char="–"/>
        <a:defRPr sz="1167">
          <a:solidFill>
            <a:schemeClr val="tx1"/>
          </a:solidFill>
          <a:latin typeface="+mn-lt"/>
          <a:ea typeface="+mn-ea"/>
        </a:defRPr>
      </a:lvl7pPr>
      <a:lvl8pPr marL="2098062" indent="-145515" algn="l" rtl="0" eaLnBrk="1" fontAlgn="base" hangingPunct="1">
        <a:spcBef>
          <a:spcPct val="0"/>
        </a:spcBef>
        <a:spcAft>
          <a:spcPct val="0"/>
        </a:spcAft>
        <a:buChar char="–"/>
        <a:defRPr sz="1167">
          <a:solidFill>
            <a:schemeClr val="tx1"/>
          </a:solidFill>
          <a:latin typeface="+mn-lt"/>
          <a:ea typeface="+mn-ea"/>
        </a:defRPr>
      </a:lvl8pPr>
      <a:lvl9pPr marL="2479047" indent="-145515" algn="l" rtl="0" eaLnBrk="1" fontAlgn="base" hangingPunct="1">
        <a:spcBef>
          <a:spcPct val="0"/>
        </a:spcBef>
        <a:spcAft>
          <a:spcPct val="0"/>
        </a:spcAft>
        <a:buChar char="–"/>
        <a:defRPr sz="1167">
          <a:solidFill>
            <a:schemeClr val="tx1"/>
          </a:solidFill>
          <a:latin typeface="+mn-lt"/>
          <a:ea typeface="+mn-ea"/>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arb.ca.gov/coatings/arch/spsu_final_report_may_2012.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200" y="3606796"/>
            <a:ext cx="8232775" cy="957440"/>
          </a:xfrm>
        </p:spPr>
        <p:txBody>
          <a:bodyPr/>
          <a:lstStyle>
            <a:lvl1pPr>
              <a:defRPr sz="5400"/>
            </a:lvl1pPr>
          </a:lstStyle>
          <a:p>
            <a:r>
              <a:rPr lang="en-US" sz="3200" dirty="0"/>
              <a:t>Waterborne Primers: Providing the Base for Exceptional Topcoat Performance</a:t>
            </a:r>
            <a:br>
              <a:rPr lang="en-US" sz="3200" dirty="0"/>
            </a:br>
            <a:r>
              <a:rPr lang="en-US" sz="3200" dirty="0"/>
              <a:t/>
            </a:r>
            <a:br>
              <a:rPr lang="en-US" sz="3200" dirty="0"/>
            </a:br>
            <a:endParaRPr lang="en-US" sz="3200" dirty="0"/>
          </a:p>
        </p:txBody>
      </p:sp>
      <p:sp>
        <p:nvSpPr>
          <p:cNvPr id="5" name="Subtitle 2"/>
          <p:cNvSpPr>
            <a:spLocks noGrp="1"/>
          </p:cNvSpPr>
          <p:nvPr>
            <p:ph type="subTitle" idx="4294967295"/>
          </p:nvPr>
        </p:nvSpPr>
        <p:spPr>
          <a:xfrm>
            <a:off x="457200" y="4510006"/>
            <a:ext cx="8232775" cy="655705"/>
          </a:xfrm>
        </p:spPr>
        <p:txBody>
          <a:bodyPr/>
          <a:lstStyle/>
          <a:p>
            <a:pPr>
              <a:spcBef>
                <a:spcPts val="0"/>
              </a:spcBef>
            </a:pPr>
            <a:r>
              <a:rPr lang="en-US" dirty="0" smtClean="0"/>
              <a:t>Jocelyn Gruver</a:t>
            </a:r>
            <a:r>
              <a:rPr lang="en-US" dirty="0"/>
              <a:t> </a:t>
            </a:r>
            <a:r>
              <a:rPr lang="en-US" dirty="0" smtClean="0"/>
              <a:t>and Paul Doll</a:t>
            </a:r>
            <a:endParaRPr lang="en-US" dirty="0"/>
          </a:p>
          <a:p>
            <a:pPr>
              <a:spcBef>
                <a:spcPts val="0"/>
              </a:spcBef>
            </a:pPr>
            <a:r>
              <a:rPr lang="en-US" dirty="0" err="1" smtClean="0"/>
              <a:t>PNWSCT</a:t>
            </a:r>
            <a:r>
              <a:rPr lang="en-US" dirty="0" smtClean="0"/>
              <a:t>, October 2018</a:t>
            </a:r>
            <a:endParaRPr lang="en-US" dirty="0"/>
          </a:p>
          <a:p>
            <a:endParaRPr lang="en-US" dirty="0" smtClean="0"/>
          </a:p>
        </p:txBody>
      </p:sp>
      <p:sp>
        <p:nvSpPr>
          <p:cNvPr id="6" name="Content Placeholder 2"/>
          <p:cNvSpPr txBox="1">
            <a:spLocks/>
          </p:cNvSpPr>
          <p:nvPr/>
        </p:nvSpPr>
        <p:spPr>
          <a:xfrm>
            <a:off x="340055" y="5218176"/>
            <a:ext cx="5296232" cy="396875"/>
          </a:xfrm>
          <a:prstGeom prst="rect">
            <a:avLst/>
          </a:prstGeom>
        </p:spPr>
        <p:txBody>
          <a:bodyPr>
            <a:spAutoFit/>
          </a:bodyPr>
          <a:lstStyle>
            <a:lvl1pPr algn="l" rtl="0" eaLnBrk="1" fontAlgn="base" hangingPunct="1">
              <a:spcBef>
                <a:spcPct val="40000"/>
              </a:spcBef>
              <a:spcAft>
                <a:spcPct val="0"/>
              </a:spcAft>
              <a:defRPr sz="2000">
                <a:solidFill>
                  <a:srgbClr val="344447"/>
                </a:solidFill>
                <a:latin typeface="Arial"/>
                <a:ea typeface="+mn-ea"/>
                <a:cs typeface="Arial"/>
              </a:defRPr>
            </a:lvl1pPr>
            <a:lvl2pPr marL="225425" indent="-155575" algn="l" rtl="0" eaLnBrk="1" fontAlgn="base" hangingPunct="1">
              <a:spcBef>
                <a:spcPct val="15000"/>
              </a:spcBef>
              <a:spcAft>
                <a:spcPct val="0"/>
              </a:spcAft>
              <a:buChar char="•"/>
              <a:defRPr sz="1800">
                <a:solidFill>
                  <a:srgbClr val="344447"/>
                </a:solidFill>
                <a:latin typeface="Arial"/>
                <a:ea typeface="+mn-ea"/>
                <a:cs typeface="Arial"/>
              </a:defRPr>
            </a:lvl2pPr>
            <a:lvl3pPr marL="465138" indent="-190500" algn="l" rtl="0" eaLnBrk="1" fontAlgn="base" hangingPunct="1">
              <a:spcBef>
                <a:spcPct val="5000"/>
              </a:spcBef>
              <a:spcAft>
                <a:spcPct val="0"/>
              </a:spcAft>
              <a:buChar char="–"/>
              <a:tabLst/>
              <a:defRPr sz="1600">
                <a:solidFill>
                  <a:srgbClr val="344447"/>
                </a:solidFill>
                <a:latin typeface="Arial"/>
                <a:ea typeface="+mn-ea"/>
                <a:cs typeface="Arial"/>
              </a:defRPr>
            </a:lvl3pPr>
            <a:lvl4pPr marL="649288" indent="-134938" algn="l" rtl="0" eaLnBrk="1" fontAlgn="base" hangingPunct="1">
              <a:spcBef>
                <a:spcPct val="0"/>
              </a:spcBef>
              <a:spcAft>
                <a:spcPct val="0"/>
              </a:spcAft>
              <a:buChar char="•"/>
              <a:defRPr sz="1400">
                <a:solidFill>
                  <a:srgbClr val="344447"/>
                </a:solidFill>
                <a:latin typeface="Arial"/>
                <a:ea typeface="+mn-ea"/>
                <a:cs typeface="Arial"/>
              </a:defRPr>
            </a:lvl4pPr>
            <a:lvl5pPr marL="854075" indent="-149225" algn="l" rtl="0" eaLnBrk="1" fontAlgn="base" hangingPunct="1">
              <a:spcBef>
                <a:spcPct val="0"/>
              </a:spcBef>
              <a:spcAft>
                <a:spcPct val="0"/>
              </a:spcAft>
              <a:buChar char="–"/>
              <a:defRPr sz="1200">
                <a:solidFill>
                  <a:srgbClr val="344447"/>
                </a:solidFill>
                <a:latin typeface="Arial"/>
                <a:ea typeface="+mn-ea"/>
                <a:cs typeface="Arial"/>
              </a:defRPr>
            </a:lvl5pPr>
            <a:lvl6pPr marL="1603375" indent="-174625" algn="l" rtl="0" eaLnBrk="1" fontAlgn="base" hangingPunct="1">
              <a:spcBef>
                <a:spcPct val="0"/>
              </a:spcBef>
              <a:spcAft>
                <a:spcPct val="0"/>
              </a:spcAft>
              <a:buChar char="–"/>
              <a:defRPr sz="1400">
                <a:solidFill>
                  <a:schemeClr val="tx1"/>
                </a:solidFill>
                <a:latin typeface="+mn-lt"/>
                <a:ea typeface="+mn-ea"/>
              </a:defRPr>
            </a:lvl6pPr>
            <a:lvl7pPr marL="2060575" indent="-174625" algn="l" rtl="0" eaLnBrk="1" fontAlgn="base" hangingPunct="1">
              <a:spcBef>
                <a:spcPct val="0"/>
              </a:spcBef>
              <a:spcAft>
                <a:spcPct val="0"/>
              </a:spcAft>
              <a:buChar char="–"/>
              <a:defRPr sz="1400">
                <a:solidFill>
                  <a:schemeClr val="tx1"/>
                </a:solidFill>
                <a:latin typeface="+mn-lt"/>
                <a:ea typeface="+mn-ea"/>
              </a:defRPr>
            </a:lvl7pPr>
            <a:lvl8pPr marL="2517775" indent="-174625" algn="l" rtl="0" eaLnBrk="1" fontAlgn="base" hangingPunct="1">
              <a:spcBef>
                <a:spcPct val="0"/>
              </a:spcBef>
              <a:spcAft>
                <a:spcPct val="0"/>
              </a:spcAft>
              <a:buChar char="–"/>
              <a:defRPr sz="1400">
                <a:solidFill>
                  <a:schemeClr val="tx1"/>
                </a:solidFill>
                <a:latin typeface="+mn-lt"/>
                <a:ea typeface="+mn-ea"/>
              </a:defRPr>
            </a:lvl8pPr>
            <a:lvl9pPr marL="2974975" indent="-174625" algn="l" rtl="0" eaLnBrk="1" fontAlgn="base" hangingPunct="1">
              <a:spcBef>
                <a:spcPct val="0"/>
              </a:spcBef>
              <a:spcAft>
                <a:spcPct val="0"/>
              </a:spcAft>
              <a:buChar char="–"/>
              <a:defRPr sz="1400">
                <a:solidFill>
                  <a:schemeClr val="tx1"/>
                </a:solidFill>
                <a:latin typeface="+mn-lt"/>
                <a:ea typeface="+mn-ea"/>
              </a:defRPr>
            </a:lvl9pPr>
          </a:lstStyle>
          <a:p>
            <a:r>
              <a:rPr lang="en-US" sz="800" kern="0" dirty="0" smtClean="0"/>
              <a:t>®™ Trademark of The Dow Chemical Company ("Dow") or an affiliated company of Dow</a:t>
            </a:r>
            <a:endParaRPr lang="en-US" sz="800" kern="0" dirty="0"/>
          </a:p>
        </p:txBody>
      </p:sp>
    </p:spTree>
  </p:cSld>
  <p:clrMapOvr>
    <a:masterClrMapping/>
  </p:clrMapOvr>
  <mc:AlternateContent xmlns:mc="http://schemas.openxmlformats.org/markup-compatibility/2006" xmlns:p14="http://schemas.microsoft.com/office/powerpoint/2010/main">
    <mc:Choice Requires="p14">
      <p:transition spd="slow" p14:dur="2000" advTm="11987"/>
    </mc:Choice>
    <mc:Fallback xmlns="">
      <p:transition spd="slow" advTm="1198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Generation Primer Stainblocking Performance </a:t>
            </a:r>
            <a:endParaRPr lang="en-US" dirty="0"/>
          </a:p>
        </p:txBody>
      </p:sp>
      <p:sp>
        <p:nvSpPr>
          <p:cNvPr id="4" name="Slide Number Placeholder 3"/>
          <p:cNvSpPr>
            <a:spLocks noGrp="1"/>
          </p:cNvSpPr>
          <p:nvPr>
            <p:ph type="sldNum" sz="quarter" idx="12"/>
          </p:nvPr>
        </p:nvSpPr>
        <p:spPr/>
        <p:txBody>
          <a:bodyPr/>
          <a:lstStyle/>
          <a:p>
            <a:fld id="{5D7E0B00-4FDE-D040-8275-1F4B80113D68}" type="slidenum">
              <a:rPr lang="en-US"/>
              <a:pPr/>
              <a:t>10</a:t>
            </a:fld>
            <a:endParaRPr lang="en-US"/>
          </a:p>
        </p:txBody>
      </p:sp>
      <p:sp>
        <p:nvSpPr>
          <p:cNvPr id="5" name="Footer Placeholder 4"/>
          <p:cNvSpPr>
            <a:spLocks noGrp="1"/>
          </p:cNvSpPr>
          <p:nvPr>
            <p:ph type="ftr" sz="quarter" idx="11"/>
          </p:nvPr>
        </p:nvSpPr>
        <p:spPr/>
        <p:txBody>
          <a:bodyPr/>
          <a:lstStyle/>
          <a:p>
            <a:endParaRPr lang="en-US"/>
          </a:p>
        </p:txBody>
      </p:sp>
      <p:sp>
        <p:nvSpPr>
          <p:cNvPr id="6" name="Content Placeholder 5"/>
          <p:cNvSpPr txBox="1">
            <a:spLocks noGrp="1"/>
          </p:cNvSpPr>
          <p:nvPr>
            <p:ph idx="1"/>
          </p:nvPr>
        </p:nvSpPr>
        <p:spPr>
          <a:xfrm>
            <a:off x="457201" y="1049961"/>
            <a:ext cx="8229600" cy="2031325"/>
          </a:xfrm>
          <a:prstGeom prst="rect">
            <a:avLst/>
          </a:prstGeom>
          <a:noFill/>
        </p:spPr>
        <p:txBody>
          <a:bodyPr wrap="square" rtlCol="0">
            <a:spAutoFit/>
          </a:bodyPr>
          <a:lstStyle/>
          <a:p>
            <a:pPr marL="342900" indent="-342900">
              <a:buFont typeface="Wingdings" panose="05000000000000000000" pitchFamily="2" charset="2"/>
              <a:buChar char="Ø"/>
            </a:pPr>
            <a:r>
              <a:rPr lang="en-US" dirty="0" smtClean="0"/>
              <a:t>Need for a multipurpose waterborne primer binder technology</a:t>
            </a:r>
          </a:p>
          <a:p>
            <a:pPr marL="342900" indent="-342900">
              <a:buFont typeface="Wingdings" panose="05000000000000000000" pitchFamily="2" charset="2"/>
              <a:buChar char="Ø"/>
            </a:pPr>
            <a:r>
              <a:rPr lang="en-US" dirty="0" smtClean="0"/>
              <a:t>Ultra Low VOC Capable</a:t>
            </a:r>
          </a:p>
          <a:p>
            <a:pPr marL="342900" indent="-342900">
              <a:buFont typeface="Wingdings" panose="05000000000000000000" pitchFamily="2" charset="2"/>
              <a:buChar char="Ø"/>
            </a:pPr>
            <a:r>
              <a:rPr lang="en-US" dirty="0"/>
              <a:t>Excellent </a:t>
            </a:r>
            <a:r>
              <a:rPr lang="en-US" dirty="0" err="1"/>
              <a:t>sandability</a:t>
            </a:r>
            <a:r>
              <a:rPr lang="en-US" dirty="0"/>
              <a:t> </a:t>
            </a:r>
            <a:endParaRPr lang="en-US" dirty="0" smtClean="0"/>
          </a:p>
          <a:p>
            <a:pPr marL="342900" indent="-342900">
              <a:buFont typeface="Wingdings" panose="05000000000000000000" pitchFamily="2" charset="2"/>
              <a:buChar char="Ø"/>
            </a:pPr>
            <a:r>
              <a:rPr lang="en-US" dirty="0"/>
              <a:t>G</a:t>
            </a:r>
            <a:r>
              <a:rPr lang="en-US" dirty="0" smtClean="0"/>
              <a:t>ood </a:t>
            </a:r>
            <a:r>
              <a:rPr lang="en-US" dirty="0"/>
              <a:t>adhesion to a variety of substrates</a:t>
            </a:r>
          </a:p>
          <a:p>
            <a:pPr marL="342900" indent="-342900">
              <a:buFont typeface="Wingdings" panose="05000000000000000000" pitchFamily="2" charset="2"/>
              <a:buChar char="Ø"/>
            </a:pPr>
            <a:r>
              <a:rPr lang="en-US" dirty="0" smtClean="0"/>
              <a:t>Excellent tannin and marker stain (b)locking without ZnO</a:t>
            </a:r>
          </a:p>
        </p:txBody>
      </p:sp>
      <p:sp>
        <p:nvSpPr>
          <p:cNvPr id="7" name="Rounded Rectangle 6"/>
          <p:cNvSpPr/>
          <p:nvPr/>
        </p:nvSpPr>
        <p:spPr bwMode="auto">
          <a:xfrm>
            <a:off x="4716398" y="3545892"/>
            <a:ext cx="725862" cy="731520"/>
          </a:xfrm>
          <a:prstGeom prst="roundRect">
            <a:avLst/>
          </a:prstGeom>
          <a:solidFill>
            <a:schemeClr val="accent6"/>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Rounded Rectangle 7"/>
          <p:cNvSpPr/>
          <p:nvPr/>
        </p:nvSpPr>
        <p:spPr bwMode="auto">
          <a:xfrm>
            <a:off x="3744449" y="3557842"/>
            <a:ext cx="731520" cy="731520"/>
          </a:xfrm>
          <a:prstGeom prst="roundRect">
            <a:avLst/>
          </a:prstGeom>
          <a:solidFill>
            <a:schemeClr val="accent6"/>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Rounded Rectangle 8"/>
          <p:cNvSpPr/>
          <p:nvPr/>
        </p:nvSpPr>
        <p:spPr bwMode="auto">
          <a:xfrm>
            <a:off x="1811867" y="3547586"/>
            <a:ext cx="731520" cy="731520"/>
          </a:xfrm>
          <a:prstGeom prst="roundRect">
            <a:avLst/>
          </a:prstGeom>
          <a:solidFill>
            <a:schemeClr val="accent6"/>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TextBox 9"/>
          <p:cNvSpPr txBox="1"/>
          <p:nvPr/>
        </p:nvSpPr>
        <p:spPr>
          <a:xfrm>
            <a:off x="1651793" y="4293658"/>
            <a:ext cx="894040" cy="276999"/>
          </a:xfrm>
          <a:prstGeom prst="rect">
            <a:avLst/>
          </a:prstGeom>
          <a:noFill/>
        </p:spPr>
        <p:txBody>
          <a:bodyPr wrap="square" rtlCol="0">
            <a:spAutoFit/>
          </a:bodyPr>
          <a:lstStyle/>
          <a:p>
            <a:pPr algn="ctr"/>
            <a:r>
              <a:rPr lang="en-US" sz="1200" b="1" dirty="0" smtClean="0"/>
              <a:t>Adhesion</a:t>
            </a:r>
            <a:endParaRPr lang="en-US" sz="1200" b="1" dirty="0"/>
          </a:p>
        </p:txBody>
      </p:sp>
      <p:sp>
        <p:nvSpPr>
          <p:cNvPr id="11" name="TextBox 10"/>
          <p:cNvSpPr txBox="1"/>
          <p:nvPr/>
        </p:nvSpPr>
        <p:spPr>
          <a:xfrm>
            <a:off x="2543387" y="4293657"/>
            <a:ext cx="1193388" cy="461665"/>
          </a:xfrm>
          <a:prstGeom prst="rect">
            <a:avLst/>
          </a:prstGeom>
          <a:noFill/>
        </p:spPr>
        <p:txBody>
          <a:bodyPr wrap="square" rtlCol="0">
            <a:spAutoFit/>
          </a:bodyPr>
          <a:lstStyle/>
          <a:p>
            <a:pPr algn="ctr"/>
            <a:r>
              <a:rPr lang="en-US" sz="1200" b="1" dirty="0" smtClean="0"/>
              <a:t>Stain (b)locking</a:t>
            </a:r>
            <a:endParaRPr lang="en-US" sz="1200" b="1" dirty="0"/>
          </a:p>
        </p:txBody>
      </p:sp>
      <p:sp>
        <p:nvSpPr>
          <p:cNvPr id="12" name="TextBox 11"/>
          <p:cNvSpPr txBox="1"/>
          <p:nvPr/>
        </p:nvSpPr>
        <p:spPr>
          <a:xfrm>
            <a:off x="3588145" y="4293657"/>
            <a:ext cx="1093921" cy="276999"/>
          </a:xfrm>
          <a:prstGeom prst="rect">
            <a:avLst/>
          </a:prstGeom>
          <a:noFill/>
        </p:spPr>
        <p:txBody>
          <a:bodyPr wrap="square" rtlCol="0">
            <a:spAutoFit/>
          </a:bodyPr>
          <a:lstStyle/>
          <a:p>
            <a:pPr algn="ctr"/>
            <a:r>
              <a:rPr lang="en-US" sz="1200" b="1" dirty="0" err="1" smtClean="0"/>
              <a:t>Sandability</a:t>
            </a:r>
            <a:endParaRPr lang="en-US" sz="1200" b="1" dirty="0"/>
          </a:p>
        </p:txBody>
      </p:sp>
      <p:sp>
        <p:nvSpPr>
          <p:cNvPr id="13" name="TextBox 12"/>
          <p:cNvSpPr txBox="1"/>
          <p:nvPr/>
        </p:nvSpPr>
        <p:spPr>
          <a:xfrm>
            <a:off x="4552317" y="4270283"/>
            <a:ext cx="1093921" cy="461665"/>
          </a:xfrm>
          <a:prstGeom prst="rect">
            <a:avLst/>
          </a:prstGeom>
          <a:noFill/>
        </p:spPr>
        <p:txBody>
          <a:bodyPr wrap="square" rtlCol="0">
            <a:spAutoFit/>
          </a:bodyPr>
          <a:lstStyle/>
          <a:p>
            <a:pPr algn="ctr"/>
            <a:r>
              <a:rPr lang="en-US" sz="1200" b="1" dirty="0" smtClean="0"/>
              <a:t>Alkali Resistance</a:t>
            </a:r>
            <a:endParaRPr lang="en-US" sz="1200" b="1" dirty="0"/>
          </a:p>
        </p:txBody>
      </p:sp>
      <p:sp>
        <p:nvSpPr>
          <p:cNvPr id="14" name="TextBox 13"/>
          <p:cNvSpPr txBox="1"/>
          <p:nvPr/>
        </p:nvSpPr>
        <p:spPr>
          <a:xfrm>
            <a:off x="5461032" y="4270283"/>
            <a:ext cx="1190942" cy="276999"/>
          </a:xfrm>
          <a:prstGeom prst="rect">
            <a:avLst/>
          </a:prstGeom>
          <a:noFill/>
        </p:spPr>
        <p:txBody>
          <a:bodyPr wrap="square" rtlCol="0">
            <a:spAutoFit/>
          </a:bodyPr>
          <a:lstStyle/>
          <a:p>
            <a:pPr algn="ctr"/>
            <a:r>
              <a:rPr lang="en-US" sz="1200" b="1" dirty="0" smtClean="0"/>
              <a:t>Efflorescence</a:t>
            </a:r>
            <a:endParaRPr lang="en-US" sz="1200" b="1" dirty="0"/>
          </a:p>
        </p:txBody>
      </p:sp>
      <p:grpSp>
        <p:nvGrpSpPr>
          <p:cNvPr id="15" name="Group 14"/>
          <p:cNvGrpSpPr/>
          <p:nvPr/>
        </p:nvGrpSpPr>
        <p:grpSpPr>
          <a:xfrm>
            <a:off x="1899896" y="3643975"/>
            <a:ext cx="554675" cy="554675"/>
            <a:chOff x="4456829" y="1288953"/>
            <a:chExt cx="554675" cy="554675"/>
          </a:xfrm>
        </p:grpSpPr>
        <p:cxnSp>
          <p:nvCxnSpPr>
            <p:cNvPr id="16" name="Straight Connector 15"/>
            <p:cNvCxnSpPr/>
            <p:nvPr/>
          </p:nvCxnSpPr>
          <p:spPr bwMode="auto">
            <a:xfrm flipH="1">
              <a:off x="4535953" y="1288953"/>
              <a:ext cx="6906" cy="5486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7" name="Straight Connector 16"/>
            <p:cNvCxnSpPr/>
            <p:nvPr/>
          </p:nvCxnSpPr>
          <p:spPr bwMode="auto">
            <a:xfrm flipH="1">
              <a:off x="4616417" y="1294988"/>
              <a:ext cx="6906" cy="5486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H="1">
              <a:off x="4699999" y="1288953"/>
              <a:ext cx="6906" cy="5486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9" name="Straight Connector 18"/>
            <p:cNvCxnSpPr/>
            <p:nvPr/>
          </p:nvCxnSpPr>
          <p:spPr bwMode="auto">
            <a:xfrm flipH="1">
              <a:off x="4779835" y="1290529"/>
              <a:ext cx="6906" cy="5486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H="1">
              <a:off x="4855648" y="1292724"/>
              <a:ext cx="6906" cy="5486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1" name="Straight Connector 20"/>
            <p:cNvCxnSpPr/>
            <p:nvPr/>
          </p:nvCxnSpPr>
          <p:spPr bwMode="auto">
            <a:xfrm flipH="1">
              <a:off x="4931461" y="1290593"/>
              <a:ext cx="6906" cy="54864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nvGrpSpPr>
            <p:cNvPr id="22" name="Group 21"/>
            <p:cNvGrpSpPr/>
            <p:nvPr/>
          </p:nvGrpSpPr>
          <p:grpSpPr>
            <a:xfrm rot="5400000">
              <a:off x="4532960" y="1293475"/>
              <a:ext cx="402414" cy="554675"/>
              <a:chOff x="4688353" y="1441353"/>
              <a:chExt cx="402414" cy="554675"/>
            </a:xfrm>
          </p:grpSpPr>
          <p:cxnSp>
            <p:nvCxnSpPr>
              <p:cNvPr id="27" name="Straight Connector 26"/>
              <p:cNvCxnSpPr/>
              <p:nvPr/>
            </p:nvCxnSpPr>
            <p:spPr bwMode="auto">
              <a:xfrm flipH="1">
                <a:off x="4688353" y="1441353"/>
                <a:ext cx="6906" cy="5486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8" name="Straight Connector 27"/>
              <p:cNvCxnSpPr/>
              <p:nvPr/>
            </p:nvCxnSpPr>
            <p:spPr bwMode="auto">
              <a:xfrm flipH="1">
                <a:off x="4768817" y="1447388"/>
                <a:ext cx="6906" cy="5486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9" name="Straight Connector 28"/>
              <p:cNvCxnSpPr/>
              <p:nvPr/>
            </p:nvCxnSpPr>
            <p:spPr bwMode="auto">
              <a:xfrm flipH="1">
                <a:off x="4852399" y="1441353"/>
                <a:ext cx="6906" cy="5486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 name="Straight Connector 29"/>
              <p:cNvCxnSpPr/>
              <p:nvPr/>
            </p:nvCxnSpPr>
            <p:spPr bwMode="auto">
              <a:xfrm flipH="1">
                <a:off x="4932235" y="1442929"/>
                <a:ext cx="6906" cy="5486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 name="Straight Connector 30"/>
              <p:cNvCxnSpPr/>
              <p:nvPr/>
            </p:nvCxnSpPr>
            <p:spPr bwMode="auto">
              <a:xfrm flipH="1">
                <a:off x="5008048" y="1445124"/>
                <a:ext cx="6906" cy="5486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2" name="Straight Connector 31"/>
              <p:cNvCxnSpPr/>
              <p:nvPr/>
            </p:nvCxnSpPr>
            <p:spPr bwMode="auto">
              <a:xfrm flipH="1">
                <a:off x="5083861" y="1442993"/>
                <a:ext cx="6906" cy="54864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23" name="Freeform 22"/>
            <p:cNvSpPr/>
            <p:nvPr/>
          </p:nvSpPr>
          <p:spPr bwMode="auto">
            <a:xfrm>
              <a:off x="4706283" y="1390783"/>
              <a:ext cx="76732" cy="63944"/>
            </a:xfrm>
            <a:custGeom>
              <a:avLst/>
              <a:gdLst>
                <a:gd name="connsiteX0" fmla="*/ 0 w 76732"/>
                <a:gd name="connsiteY0" fmla="*/ 0 h 63944"/>
                <a:gd name="connsiteX1" fmla="*/ 6394 w 76732"/>
                <a:gd name="connsiteY1" fmla="*/ 60747 h 63944"/>
                <a:gd name="connsiteX2" fmla="*/ 76732 w 76732"/>
                <a:gd name="connsiteY2" fmla="*/ 63944 h 63944"/>
                <a:gd name="connsiteX3" fmla="*/ 76732 w 76732"/>
                <a:gd name="connsiteY3" fmla="*/ 28775 h 63944"/>
                <a:gd name="connsiteX4" fmla="*/ 57549 w 76732"/>
                <a:gd name="connsiteY4" fmla="*/ 28775 h 63944"/>
                <a:gd name="connsiteX5" fmla="*/ 0 w 76732"/>
                <a:gd name="connsiteY5" fmla="*/ 0 h 6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32" h="63944">
                  <a:moveTo>
                    <a:pt x="0" y="0"/>
                  </a:moveTo>
                  <a:lnTo>
                    <a:pt x="6394" y="60747"/>
                  </a:lnTo>
                  <a:lnTo>
                    <a:pt x="76732" y="63944"/>
                  </a:lnTo>
                  <a:lnTo>
                    <a:pt x="76732" y="28775"/>
                  </a:lnTo>
                  <a:lnTo>
                    <a:pt x="57549" y="28775"/>
                  </a:lnTo>
                  <a:lnTo>
                    <a:pt x="0" y="0"/>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4" name="Freeform 23"/>
            <p:cNvSpPr/>
            <p:nvPr/>
          </p:nvSpPr>
          <p:spPr bwMode="auto">
            <a:xfrm>
              <a:off x="4655127" y="1493094"/>
              <a:ext cx="86325" cy="115099"/>
            </a:xfrm>
            <a:custGeom>
              <a:avLst/>
              <a:gdLst>
                <a:gd name="connsiteX0" fmla="*/ 44761 w 86325"/>
                <a:gd name="connsiteY0" fmla="*/ 0 h 115099"/>
                <a:gd name="connsiteX1" fmla="*/ 0 w 86325"/>
                <a:gd name="connsiteY1" fmla="*/ 22380 h 115099"/>
                <a:gd name="connsiteX2" fmla="*/ 0 w 86325"/>
                <a:gd name="connsiteY2" fmla="*/ 76733 h 115099"/>
                <a:gd name="connsiteX3" fmla="*/ 25578 w 86325"/>
                <a:gd name="connsiteY3" fmla="*/ 86324 h 115099"/>
                <a:gd name="connsiteX4" fmla="*/ 44761 w 86325"/>
                <a:gd name="connsiteY4" fmla="*/ 115099 h 115099"/>
                <a:gd name="connsiteX5" fmla="*/ 86325 w 86325"/>
                <a:gd name="connsiteY5" fmla="*/ 95916 h 115099"/>
                <a:gd name="connsiteX6" fmla="*/ 83128 w 86325"/>
                <a:gd name="connsiteY6" fmla="*/ 76733 h 115099"/>
                <a:gd name="connsiteX7" fmla="*/ 60747 w 86325"/>
                <a:gd name="connsiteY7" fmla="*/ 54352 h 11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25" h="115099">
                  <a:moveTo>
                    <a:pt x="44761" y="0"/>
                  </a:moveTo>
                  <a:lnTo>
                    <a:pt x="0" y="22380"/>
                  </a:lnTo>
                  <a:lnTo>
                    <a:pt x="0" y="76733"/>
                  </a:lnTo>
                  <a:lnTo>
                    <a:pt x="25578" y="86324"/>
                  </a:lnTo>
                  <a:lnTo>
                    <a:pt x="44761" y="115099"/>
                  </a:lnTo>
                  <a:lnTo>
                    <a:pt x="86325" y="95916"/>
                  </a:lnTo>
                  <a:lnTo>
                    <a:pt x="83128" y="76733"/>
                  </a:lnTo>
                  <a:lnTo>
                    <a:pt x="60747" y="54352"/>
                  </a:lnTo>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5" name="Freeform 24"/>
            <p:cNvSpPr/>
            <p:nvPr/>
          </p:nvSpPr>
          <p:spPr bwMode="auto">
            <a:xfrm>
              <a:off x="4792607" y="1566629"/>
              <a:ext cx="172649" cy="127888"/>
            </a:xfrm>
            <a:custGeom>
              <a:avLst/>
              <a:gdLst>
                <a:gd name="connsiteX0" fmla="*/ 143874 w 172649"/>
                <a:gd name="connsiteY0" fmla="*/ 0 h 127888"/>
                <a:gd name="connsiteX1" fmla="*/ 102310 w 172649"/>
                <a:gd name="connsiteY1" fmla="*/ 28775 h 127888"/>
                <a:gd name="connsiteX2" fmla="*/ 70338 w 172649"/>
                <a:gd name="connsiteY2" fmla="*/ 38367 h 127888"/>
                <a:gd name="connsiteX3" fmla="*/ 28775 w 172649"/>
                <a:gd name="connsiteY3" fmla="*/ 89522 h 127888"/>
                <a:gd name="connsiteX4" fmla="*/ 3197 w 172649"/>
                <a:gd name="connsiteY4" fmla="*/ 86325 h 127888"/>
                <a:gd name="connsiteX5" fmla="*/ 0 w 172649"/>
                <a:gd name="connsiteY5" fmla="*/ 124691 h 127888"/>
                <a:gd name="connsiteX6" fmla="*/ 60747 w 172649"/>
                <a:gd name="connsiteY6" fmla="*/ 127888 h 127888"/>
                <a:gd name="connsiteX7" fmla="*/ 83127 w 172649"/>
                <a:gd name="connsiteY7" fmla="*/ 127888 h 127888"/>
                <a:gd name="connsiteX8" fmla="*/ 121494 w 172649"/>
                <a:gd name="connsiteY8" fmla="*/ 89522 h 127888"/>
                <a:gd name="connsiteX9" fmla="*/ 172649 w 172649"/>
                <a:gd name="connsiteY9" fmla="*/ 95916 h 127888"/>
                <a:gd name="connsiteX10" fmla="*/ 143874 w 172649"/>
                <a:gd name="connsiteY10" fmla="*/ 0 h 12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49" h="127888">
                  <a:moveTo>
                    <a:pt x="143874" y="0"/>
                  </a:moveTo>
                  <a:lnTo>
                    <a:pt x="102310" y="28775"/>
                  </a:lnTo>
                  <a:lnTo>
                    <a:pt x="70338" y="38367"/>
                  </a:lnTo>
                  <a:lnTo>
                    <a:pt x="28775" y="89522"/>
                  </a:lnTo>
                  <a:lnTo>
                    <a:pt x="3197" y="86325"/>
                  </a:lnTo>
                  <a:lnTo>
                    <a:pt x="0" y="124691"/>
                  </a:lnTo>
                  <a:lnTo>
                    <a:pt x="60747" y="127888"/>
                  </a:lnTo>
                  <a:lnTo>
                    <a:pt x="83127" y="127888"/>
                  </a:lnTo>
                  <a:lnTo>
                    <a:pt x="121494" y="89522"/>
                  </a:lnTo>
                  <a:lnTo>
                    <a:pt x="172649" y="95916"/>
                  </a:lnTo>
                  <a:lnTo>
                    <a:pt x="143874" y="0"/>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6" name="Freeform 25"/>
            <p:cNvSpPr/>
            <p:nvPr/>
          </p:nvSpPr>
          <p:spPr bwMode="auto">
            <a:xfrm>
              <a:off x="4539213" y="1690365"/>
              <a:ext cx="69217" cy="76504"/>
            </a:xfrm>
            <a:custGeom>
              <a:avLst/>
              <a:gdLst>
                <a:gd name="connsiteX0" fmla="*/ 0 w 69217"/>
                <a:gd name="connsiteY0" fmla="*/ 0 h 76504"/>
                <a:gd name="connsiteX1" fmla="*/ 47359 w 69217"/>
                <a:gd name="connsiteY1" fmla="*/ 29144 h 76504"/>
                <a:gd name="connsiteX2" fmla="*/ 69217 w 69217"/>
                <a:gd name="connsiteY2" fmla="*/ 51002 h 76504"/>
                <a:gd name="connsiteX3" fmla="*/ 69217 w 69217"/>
                <a:gd name="connsiteY3" fmla="*/ 76504 h 76504"/>
                <a:gd name="connsiteX4" fmla="*/ 0 w 69217"/>
                <a:gd name="connsiteY4" fmla="*/ 69217 h 76504"/>
                <a:gd name="connsiteX5" fmla="*/ 0 w 69217"/>
                <a:gd name="connsiteY5" fmla="*/ 0 h 76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17" h="76504">
                  <a:moveTo>
                    <a:pt x="0" y="0"/>
                  </a:moveTo>
                  <a:lnTo>
                    <a:pt x="47359" y="29144"/>
                  </a:lnTo>
                  <a:lnTo>
                    <a:pt x="69217" y="51002"/>
                  </a:lnTo>
                  <a:lnTo>
                    <a:pt x="69217" y="76504"/>
                  </a:lnTo>
                  <a:lnTo>
                    <a:pt x="0" y="69217"/>
                  </a:lnTo>
                  <a:lnTo>
                    <a:pt x="0" y="0"/>
                  </a:ln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33" name="Picture 32"/>
          <p:cNvPicPr>
            <a:picLocks noChangeAspect="1"/>
          </p:cNvPicPr>
          <p:nvPr/>
        </p:nvPicPr>
        <p:blipFill>
          <a:blip r:embed="rId3"/>
          <a:stretch>
            <a:fillRect/>
          </a:stretch>
        </p:blipFill>
        <p:spPr>
          <a:xfrm>
            <a:off x="2712560" y="3522309"/>
            <a:ext cx="853514" cy="847417"/>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4726" y="3602526"/>
            <a:ext cx="629206" cy="629206"/>
          </a:xfrm>
          <a:prstGeom prst="rect">
            <a:avLst/>
          </a:prstGeom>
        </p:spPr>
      </p:pic>
      <p:grpSp>
        <p:nvGrpSpPr>
          <p:cNvPr id="35" name="Group 34"/>
          <p:cNvGrpSpPr/>
          <p:nvPr/>
        </p:nvGrpSpPr>
        <p:grpSpPr>
          <a:xfrm>
            <a:off x="5788366" y="3595071"/>
            <a:ext cx="550926" cy="645006"/>
            <a:chOff x="3036915" y="1247680"/>
            <a:chExt cx="688658" cy="806257"/>
          </a:xfrm>
        </p:grpSpPr>
        <p:sp>
          <p:nvSpPr>
            <p:cNvPr id="36" name="Down Arrow 35"/>
            <p:cNvSpPr/>
            <p:nvPr/>
          </p:nvSpPr>
          <p:spPr bwMode="auto">
            <a:xfrm rot="19537689">
              <a:off x="3048585" y="1247680"/>
              <a:ext cx="192434" cy="380924"/>
            </a:xfrm>
            <a:prstGeom prst="downArrow">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37" name="Straight Arrow Connector 36"/>
            <p:cNvCxnSpPr/>
            <p:nvPr/>
          </p:nvCxnSpPr>
          <p:spPr bwMode="auto">
            <a:xfrm flipV="1">
              <a:off x="3574268" y="1530225"/>
              <a:ext cx="132940" cy="15240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8" name="Straight Arrow Connector 37"/>
            <p:cNvCxnSpPr/>
            <p:nvPr/>
          </p:nvCxnSpPr>
          <p:spPr bwMode="auto">
            <a:xfrm>
              <a:off x="3564658" y="1873940"/>
              <a:ext cx="160915" cy="12817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9" name="Straight Arrow Connector 38"/>
            <p:cNvCxnSpPr/>
            <p:nvPr/>
          </p:nvCxnSpPr>
          <p:spPr bwMode="auto">
            <a:xfrm flipH="1" flipV="1">
              <a:off x="3382724" y="1388504"/>
              <a:ext cx="7773" cy="196529"/>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40" name="Straight Arrow Connector 39"/>
            <p:cNvCxnSpPr/>
            <p:nvPr/>
          </p:nvCxnSpPr>
          <p:spPr bwMode="auto">
            <a:xfrm flipH="1" flipV="1">
              <a:off x="3036915" y="1636661"/>
              <a:ext cx="168521" cy="111683"/>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41" name="Straight Arrow Connector 40"/>
            <p:cNvCxnSpPr/>
            <p:nvPr/>
          </p:nvCxnSpPr>
          <p:spPr bwMode="auto">
            <a:xfrm rot="16200000" flipH="1" flipV="1">
              <a:off x="3159618" y="1911267"/>
              <a:ext cx="132940" cy="15240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grpSp>
      <p:sp>
        <p:nvSpPr>
          <p:cNvPr id="42" name="Rounded Rectangle 41"/>
          <p:cNvSpPr/>
          <p:nvPr/>
        </p:nvSpPr>
        <p:spPr bwMode="auto">
          <a:xfrm>
            <a:off x="5664903" y="3529820"/>
            <a:ext cx="725862" cy="731520"/>
          </a:xfrm>
          <a:prstGeom prst="roundRect">
            <a:avLst/>
          </a:prstGeom>
          <a:solidFill>
            <a:schemeClr val="accent6"/>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3" name="Rectangle 42"/>
          <p:cNvSpPr/>
          <p:nvPr/>
        </p:nvSpPr>
        <p:spPr bwMode="auto">
          <a:xfrm>
            <a:off x="5788365" y="3681477"/>
            <a:ext cx="497319" cy="452248"/>
          </a:xfrm>
          <a:prstGeom prst="rect">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4" name="Oval 43"/>
          <p:cNvSpPr/>
          <p:nvPr/>
        </p:nvSpPr>
        <p:spPr bwMode="auto">
          <a:xfrm>
            <a:off x="6139865" y="3775489"/>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5" name="Oval 44"/>
          <p:cNvSpPr/>
          <p:nvPr/>
        </p:nvSpPr>
        <p:spPr bwMode="auto">
          <a:xfrm>
            <a:off x="6100949" y="3784027"/>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6" name="Oval 45"/>
          <p:cNvSpPr/>
          <p:nvPr/>
        </p:nvSpPr>
        <p:spPr bwMode="auto">
          <a:xfrm>
            <a:off x="6139363" y="3828664"/>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7" name="Oval 46"/>
          <p:cNvSpPr/>
          <p:nvPr/>
        </p:nvSpPr>
        <p:spPr bwMode="auto">
          <a:xfrm>
            <a:off x="6087772" y="3820416"/>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8" name="Oval 47"/>
          <p:cNvSpPr/>
          <p:nvPr/>
        </p:nvSpPr>
        <p:spPr bwMode="auto">
          <a:xfrm>
            <a:off x="6045872" y="3802255"/>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9" name="Oval 48"/>
          <p:cNvSpPr/>
          <p:nvPr/>
        </p:nvSpPr>
        <p:spPr bwMode="auto">
          <a:xfrm>
            <a:off x="6025693" y="3818567"/>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0" name="Oval 49"/>
          <p:cNvSpPr/>
          <p:nvPr/>
        </p:nvSpPr>
        <p:spPr bwMode="auto">
          <a:xfrm>
            <a:off x="6110247" y="3835350"/>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1" name="Oval 50"/>
          <p:cNvSpPr/>
          <p:nvPr/>
        </p:nvSpPr>
        <p:spPr bwMode="auto">
          <a:xfrm>
            <a:off x="6026346" y="3855482"/>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2" name="Oval 51"/>
          <p:cNvSpPr/>
          <p:nvPr/>
        </p:nvSpPr>
        <p:spPr bwMode="auto">
          <a:xfrm>
            <a:off x="5993779" y="3815997"/>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3" name="Oval 52"/>
          <p:cNvSpPr/>
          <p:nvPr/>
        </p:nvSpPr>
        <p:spPr bwMode="auto">
          <a:xfrm>
            <a:off x="5983376" y="3782432"/>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4" name="Oval 53"/>
          <p:cNvSpPr/>
          <p:nvPr/>
        </p:nvSpPr>
        <p:spPr bwMode="auto">
          <a:xfrm>
            <a:off x="5967489" y="3755947"/>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5" name="Oval 54"/>
          <p:cNvSpPr/>
          <p:nvPr/>
        </p:nvSpPr>
        <p:spPr bwMode="auto">
          <a:xfrm>
            <a:off x="5934669" y="3775488"/>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6" name="Oval 55"/>
          <p:cNvSpPr/>
          <p:nvPr/>
        </p:nvSpPr>
        <p:spPr bwMode="auto">
          <a:xfrm>
            <a:off x="6153600" y="3750459"/>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7" name="Oval 56"/>
          <p:cNvSpPr/>
          <p:nvPr/>
        </p:nvSpPr>
        <p:spPr bwMode="auto">
          <a:xfrm>
            <a:off x="6181215" y="3773318"/>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8" name="Oval 57"/>
          <p:cNvSpPr/>
          <p:nvPr/>
        </p:nvSpPr>
        <p:spPr bwMode="auto">
          <a:xfrm>
            <a:off x="5976873" y="3840748"/>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9" name="Oval 58"/>
          <p:cNvSpPr/>
          <p:nvPr/>
        </p:nvSpPr>
        <p:spPr bwMode="auto">
          <a:xfrm>
            <a:off x="5991727" y="3867954"/>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0" name="Oval 59"/>
          <p:cNvSpPr/>
          <p:nvPr/>
        </p:nvSpPr>
        <p:spPr bwMode="auto">
          <a:xfrm>
            <a:off x="5957528" y="3885794"/>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1" name="Oval 60"/>
          <p:cNvSpPr/>
          <p:nvPr/>
        </p:nvSpPr>
        <p:spPr bwMode="auto">
          <a:xfrm>
            <a:off x="5957390" y="3910221"/>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2" name="Oval 61"/>
          <p:cNvSpPr/>
          <p:nvPr/>
        </p:nvSpPr>
        <p:spPr bwMode="auto">
          <a:xfrm>
            <a:off x="5936019" y="3893948"/>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3" name="Oval 62"/>
          <p:cNvSpPr/>
          <p:nvPr/>
        </p:nvSpPr>
        <p:spPr bwMode="auto">
          <a:xfrm>
            <a:off x="5924725" y="3926494"/>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4" name="Oval 63"/>
          <p:cNvSpPr/>
          <p:nvPr/>
        </p:nvSpPr>
        <p:spPr bwMode="auto">
          <a:xfrm>
            <a:off x="5906078" y="3947493"/>
            <a:ext cx="109728" cy="109728"/>
          </a:xfrm>
          <a:prstGeom prst="ellipse">
            <a:avLst/>
          </a:prstGeom>
          <a:solidFill>
            <a:schemeClr val="bg1">
              <a:alpha val="50000"/>
            </a:schemeClr>
          </a:solidFill>
          <a:ln w="9525" cap="flat" cmpd="sng" algn="ctr">
            <a:noFill/>
            <a:prstDash val="solid"/>
            <a:round/>
            <a:headEnd type="none" w="med" len="med"/>
            <a:tailEnd type="none" w="med" len="med"/>
          </a:ln>
          <a:effectLst>
            <a:glow>
              <a:schemeClr val="accent1">
                <a:alpha val="40000"/>
              </a:schemeClr>
            </a:glow>
            <a:softEdge rad="254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65" name="Group 64"/>
          <p:cNvGrpSpPr/>
          <p:nvPr/>
        </p:nvGrpSpPr>
        <p:grpSpPr>
          <a:xfrm>
            <a:off x="3843867" y="3603677"/>
            <a:ext cx="579549" cy="618245"/>
            <a:chOff x="6400800" y="1248655"/>
            <a:chExt cx="579549" cy="618245"/>
          </a:xfrm>
        </p:grpSpPr>
        <p:sp>
          <p:nvSpPr>
            <p:cNvPr id="66" name="Oval 65"/>
            <p:cNvSpPr/>
            <p:nvPr/>
          </p:nvSpPr>
          <p:spPr bwMode="auto">
            <a:xfrm>
              <a:off x="6439435" y="1833841"/>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7" name="Oval 66"/>
            <p:cNvSpPr/>
            <p:nvPr/>
          </p:nvSpPr>
          <p:spPr bwMode="auto">
            <a:xfrm>
              <a:off x="6470811" y="1831464"/>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8" name="Oval 67"/>
            <p:cNvSpPr/>
            <p:nvPr/>
          </p:nvSpPr>
          <p:spPr bwMode="auto">
            <a:xfrm>
              <a:off x="6461667" y="1857756"/>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9" name="Oval 68"/>
            <p:cNvSpPr/>
            <p:nvPr/>
          </p:nvSpPr>
          <p:spPr bwMode="auto">
            <a:xfrm>
              <a:off x="6495689" y="1857756"/>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0" name="Oval 69"/>
            <p:cNvSpPr/>
            <p:nvPr/>
          </p:nvSpPr>
          <p:spPr bwMode="auto">
            <a:xfrm>
              <a:off x="6511824" y="1829269"/>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71" name="Group 70"/>
            <p:cNvGrpSpPr/>
            <p:nvPr/>
          </p:nvGrpSpPr>
          <p:grpSpPr>
            <a:xfrm>
              <a:off x="6493855" y="1817548"/>
              <a:ext cx="81533" cy="37631"/>
              <a:chOff x="6553200" y="1876445"/>
              <a:chExt cx="81533" cy="37631"/>
            </a:xfrm>
          </p:grpSpPr>
          <p:sp>
            <p:nvSpPr>
              <p:cNvPr id="127" name="Oval 126"/>
              <p:cNvSpPr/>
              <p:nvPr/>
            </p:nvSpPr>
            <p:spPr bwMode="auto">
              <a:xfrm>
                <a:off x="6553200" y="1881017"/>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8" name="Oval 127"/>
              <p:cNvSpPr/>
              <p:nvPr/>
            </p:nvSpPr>
            <p:spPr bwMode="auto">
              <a:xfrm>
                <a:off x="6584576" y="1878640"/>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9" name="Oval 128"/>
              <p:cNvSpPr/>
              <p:nvPr/>
            </p:nvSpPr>
            <p:spPr bwMode="auto">
              <a:xfrm>
                <a:off x="6575432" y="1904932"/>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0" name="Oval 129"/>
              <p:cNvSpPr/>
              <p:nvPr/>
            </p:nvSpPr>
            <p:spPr bwMode="auto">
              <a:xfrm>
                <a:off x="6609454" y="1904932"/>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1" name="Oval 130"/>
              <p:cNvSpPr/>
              <p:nvPr/>
            </p:nvSpPr>
            <p:spPr bwMode="auto">
              <a:xfrm>
                <a:off x="6625589" y="1876445"/>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72" name="Group 71"/>
            <p:cNvGrpSpPr/>
            <p:nvPr/>
          </p:nvGrpSpPr>
          <p:grpSpPr>
            <a:xfrm>
              <a:off x="6400800" y="1817990"/>
              <a:ext cx="81533" cy="37631"/>
              <a:chOff x="6553200" y="1876445"/>
              <a:chExt cx="81533" cy="37631"/>
            </a:xfrm>
          </p:grpSpPr>
          <p:sp>
            <p:nvSpPr>
              <p:cNvPr id="122" name="Oval 121"/>
              <p:cNvSpPr/>
              <p:nvPr/>
            </p:nvSpPr>
            <p:spPr bwMode="auto">
              <a:xfrm>
                <a:off x="6553200" y="1881017"/>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3" name="Oval 122"/>
              <p:cNvSpPr/>
              <p:nvPr/>
            </p:nvSpPr>
            <p:spPr bwMode="auto">
              <a:xfrm>
                <a:off x="6584576" y="1878640"/>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4" name="Oval 123"/>
              <p:cNvSpPr/>
              <p:nvPr/>
            </p:nvSpPr>
            <p:spPr bwMode="auto">
              <a:xfrm>
                <a:off x="6575432" y="1904932"/>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5" name="Oval 124"/>
              <p:cNvSpPr/>
              <p:nvPr/>
            </p:nvSpPr>
            <p:spPr bwMode="auto">
              <a:xfrm>
                <a:off x="6609454" y="1904932"/>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6" name="Oval 125"/>
              <p:cNvSpPr/>
              <p:nvPr/>
            </p:nvSpPr>
            <p:spPr bwMode="auto">
              <a:xfrm>
                <a:off x="6625589" y="1876445"/>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73" name="Oval 72"/>
            <p:cNvSpPr/>
            <p:nvPr/>
          </p:nvSpPr>
          <p:spPr bwMode="auto">
            <a:xfrm>
              <a:off x="6632289" y="1831318"/>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4" name="Oval 73"/>
            <p:cNvSpPr/>
            <p:nvPr/>
          </p:nvSpPr>
          <p:spPr bwMode="auto">
            <a:xfrm>
              <a:off x="6663665" y="1828941"/>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5" name="Oval 74"/>
            <p:cNvSpPr/>
            <p:nvPr/>
          </p:nvSpPr>
          <p:spPr bwMode="auto">
            <a:xfrm>
              <a:off x="6654521" y="1855233"/>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6" name="Oval 75"/>
            <p:cNvSpPr/>
            <p:nvPr/>
          </p:nvSpPr>
          <p:spPr bwMode="auto">
            <a:xfrm>
              <a:off x="6688543" y="1855233"/>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7" name="Oval 76"/>
            <p:cNvSpPr/>
            <p:nvPr/>
          </p:nvSpPr>
          <p:spPr bwMode="auto">
            <a:xfrm>
              <a:off x="6704678" y="1826746"/>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78" name="Group 77"/>
            <p:cNvGrpSpPr/>
            <p:nvPr/>
          </p:nvGrpSpPr>
          <p:grpSpPr>
            <a:xfrm>
              <a:off x="6686709" y="1815025"/>
              <a:ext cx="81533" cy="37631"/>
              <a:chOff x="6553200" y="1876445"/>
              <a:chExt cx="81533" cy="37631"/>
            </a:xfrm>
          </p:grpSpPr>
          <p:sp>
            <p:nvSpPr>
              <p:cNvPr id="117" name="Oval 116"/>
              <p:cNvSpPr/>
              <p:nvPr/>
            </p:nvSpPr>
            <p:spPr bwMode="auto">
              <a:xfrm>
                <a:off x="6553200" y="1881017"/>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8" name="Oval 117"/>
              <p:cNvSpPr/>
              <p:nvPr/>
            </p:nvSpPr>
            <p:spPr bwMode="auto">
              <a:xfrm>
                <a:off x="6584576" y="1878640"/>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9" name="Oval 118"/>
              <p:cNvSpPr/>
              <p:nvPr/>
            </p:nvSpPr>
            <p:spPr bwMode="auto">
              <a:xfrm>
                <a:off x="6575432" y="1904932"/>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0" name="Oval 119"/>
              <p:cNvSpPr/>
              <p:nvPr/>
            </p:nvSpPr>
            <p:spPr bwMode="auto">
              <a:xfrm>
                <a:off x="6609454" y="1904932"/>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1" name="Oval 120"/>
              <p:cNvSpPr/>
              <p:nvPr/>
            </p:nvSpPr>
            <p:spPr bwMode="auto">
              <a:xfrm>
                <a:off x="6625589" y="1876445"/>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79" name="Group 78"/>
            <p:cNvGrpSpPr/>
            <p:nvPr/>
          </p:nvGrpSpPr>
          <p:grpSpPr>
            <a:xfrm>
              <a:off x="6593654" y="1815467"/>
              <a:ext cx="81533" cy="37631"/>
              <a:chOff x="6553200" y="1876445"/>
              <a:chExt cx="81533" cy="37631"/>
            </a:xfrm>
          </p:grpSpPr>
          <p:sp>
            <p:nvSpPr>
              <p:cNvPr id="112" name="Oval 111"/>
              <p:cNvSpPr/>
              <p:nvPr/>
            </p:nvSpPr>
            <p:spPr bwMode="auto">
              <a:xfrm>
                <a:off x="6553200" y="1881017"/>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3" name="Oval 112"/>
              <p:cNvSpPr/>
              <p:nvPr/>
            </p:nvSpPr>
            <p:spPr bwMode="auto">
              <a:xfrm>
                <a:off x="6584576" y="1878640"/>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4" name="Oval 113"/>
              <p:cNvSpPr/>
              <p:nvPr/>
            </p:nvSpPr>
            <p:spPr bwMode="auto">
              <a:xfrm>
                <a:off x="6575432" y="1904932"/>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5" name="Oval 114"/>
              <p:cNvSpPr/>
              <p:nvPr/>
            </p:nvSpPr>
            <p:spPr bwMode="auto">
              <a:xfrm>
                <a:off x="6609454" y="1904932"/>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6" name="Oval 115"/>
              <p:cNvSpPr/>
              <p:nvPr/>
            </p:nvSpPr>
            <p:spPr bwMode="auto">
              <a:xfrm>
                <a:off x="6625589" y="1876445"/>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80" name="Oval 79"/>
            <p:cNvSpPr/>
            <p:nvPr/>
          </p:nvSpPr>
          <p:spPr bwMode="auto">
            <a:xfrm>
              <a:off x="6779756" y="1824611"/>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1" name="Oval 80"/>
            <p:cNvSpPr/>
            <p:nvPr/>
          </p:nvSpPr>
          <p:spPr bwMode="auto">
            <a:xfrm>
              <a:off x="6811132" y="1822234"/>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2" name="Oval 81"/>
            <p:cNvSpPr/>
            <p:nvPr/>
          </p:nvSpPr>
          <p:spPr bwMode="auto">
            <a:xfrm>
              <a:off x="6801988" y="1848526"/>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3" name="Oval 82"/>
            <p:cNvSpPr/>
            <p:nvPr/>
          </p:nvSpPr>
          <p:spPr bwMode="auto">
            <a:xfrm>
              <a:off x="6836010" y="1848526"/>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4" name="Oval 83"/>
            <p:cNvSpPr/>
            <p:nvPr/>
          </p:nvSpPr>
          <p:spPr bwMode="auto">
            <a:xfrm>
              <a:off x="6852145" y="1820039"/>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85" name="Group 84"/>
            <p:cNvGrpSpPr/>
            <p:nvPr/>
          </p:nvGrpSpPr>
          <p:grpSpPr>
            <a:xfrm>
              <a:off x="6834176" y="1808318"/>
              <a:ext cx="81533" cy="37631"/>
              <a:chOff x="6553200" y="1876445"/>
              <a:chExt cx="81533" cy="37631"/>
            </a:xfrm>
          </p:grpSpPr>
          <p:sp>
            <p:nvSpPr>
              <p:cNvPr id="107" name="Oval 106"/>
              <p:cNvSpPr/>
              <p:nvPr/>
            </p:nvSpPr>
            <p:spPr bwMode="auto">
              <a:xfrm>
                <a:off x="6553200" y="1881017"/>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8" name="Oval 107"/>
              <p:cNvSpPr/>
              <p:nvPr/>
            </p:nvSpPr>
            <p:spPr bwMode="auto">
              <a:xfrm>
                <a:off x="6584576" y="1878640"/>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9" name="Oval 108"/>
              <p:cNvSpPr/>
              <p:nvPr/>
            </p:nvSpPr>
            <p:spPr bwMode="auto">
              <a:xfrm>
                <a:off x="6575432" y="1904932"/>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0" name="Oval 109"/>
              <p:cNvSpPr/>
              <p:nvPr/>
            </p:nvSpPr>
            <p:spPr bwMode="auto">
              <a:xfrm>
                <a:off x="6609454" y="1904932"/>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1" name="Oval 110"/>
              <p:cNvSpPr/>
              <p:nvPr/>
            </p:nvSpPr>
            <p:spPr bwMode="auto">
              <a:xfrm>
                <a:off x="6625589" y="1876445"/>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86" name="Group 85"/>
            <p:cNvGrpSpPr/>
            <p:nvPr/>
          </p:nvGrpSpPr>
          <p:grpSpPr>
            <a:xfrm>
              <a:off x="6741121" y="1808760"/>
              <a:ext cx="81533" cy="37631"/>
              <a:chOff x="6553200" y="1876445"/>
              <a:chExt cx="81533" cy="37631"/>
            </a:xfrm>
          </p:grpSpPr>
          <p:sp>
            <p:nvSpPr>
              <p:cNvPr id="102" name="Oval 101"/>
              <p:cNvSpPr/>
              <p:nvPr/>
            </p:nvSpPr>
            <p:spPr bwMode="auto">
              <a:xfrm>
                <a:off x="6553200" y="1881017"/>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3" name="Oval 102"/>
              <p:cNvSpPr/>
              <p:nvPr/>
            </p:nvSpPr>
            <p:spPr bwMode="auto">
              <a:xfrm>
                <a:off x="6584576" y="1878640"/>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4" name="Oval 103"/>
              <p:cNvSpPr/>
              <p:nvPr/>
            </p:nvSpPr>
            <p:spPr bwMode="auto">
              <a:xfrm>
                <a:off x="6575432" y="1904932"/>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5" name="Oval 104"/>
              <p:cNvSpPr/>
              <p:nvPr/>
            </p:nvSpPr>
            <p:spPr bwMode="auto">
              <a:xfrm>
                <a:off x="6609454" y="1904932"/>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6" name="Oval 105"/>
              <p:cNvSpPr/>
              <p:nvPr/>
            </p:nvSpPr>
            <p:spPr bwMode="auto">
              <a:xfrm>
                <a:off x="6625589" y="1876445"/>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87" name="Oval 86"/>
            <p:cNvSpPr/>
            <p:nvPr/>
          </p:nvSpPr>
          <p:spPr bwMode="auto">
            <a:xfrm>
              <a:off x="6582274" y="1840462"/>
              <a:ext cx="9144" cy="914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8" name="Oval 87"/>
            <p:cNvSpPr/>
            <p:nvPr/>
          </p:nvSpPr>
          <p:spPr bwMode="auto">
            <a:xfrm>
              <a:off x="6504393" y="1295341"/>
              <a:ext cx="302126" cy="112621"/>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9" name="Oval 88"/>
            <p:cNvSpPr/>
            <p:nvPr/>
          </p:nvSpPr>
          <p:spPr bwMode="auto">
            <a:xfrm>
              <a:off x="6482650" y="1360487"/>
              <a:ext cx="322352" cy="40698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0" name="Rectangle 89"/>
            <p:cNvSpPr/>
            <p:nvPr/>
          </p:nvSpPr>
          <p:spPr bwMode="auto">
            <a:xfrm>
              <a:off x="6415099" y="1713401"/>
              <a:ext cx="476274" cy="815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1" name="Oval 90"/>
            <p:cNvSpPr/>
            <p:nvPr/>
          </p:nvSpPr>
          <p:spPr bwMode="auto">
            <a:xfrm>
              <a:off x="6416930" y="1659910"/>
              <a:ext cx="475488" cy="99721"/>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2" name="Freeform 91"/>
            <p:cNvSpPr/>
            <p:nvPr/>
          </p:nvSpPr>
          <p:spPr bwMode="auto">
            <a:xfrm>
              <a:off x="6655802" y="1248655"/>
              <a:ext cx="324547" cy="487417"/>
            </a:xfrm>
            <a:custGeom>
              <a:avLst/>
              <a:gdLst>
                <a:gd name="connsiteX0" fmla="*/ 0 w 324547"/>
                <a:gd name="connsiteY0" fmla="*/ 57263 h 487417"/>
                <a:gd name="connsiteX1" fmla="*/ 200910 w 324547"/>
                <a:gd name="connsiteY1" fmla="*/ 8323 h 487417"/>
                <a:gd name="connsiteX2" fmla="*/ 298790 w 324547"/>
                <a:gd name="connsiteY2" fmla="*/ 209233 h 487417"/>
                <a:gd name="connsiteX3" fmla="*/ 242123 w 324547"/>
                <a:gd name="connsiteY3" fmla="*/ 348325 h 487417"/>
                <a:gd name="connsiteX4" fmla="*/ 324547 w 324547"/>
                <a:gd name="connsiteY4" fmla="*/ 487417 h 48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547" h="487417">
                  <a:moveTo>
                    <a:pt x="0" y="57263"/>
                  </a:moveTo>
                  <a:cubicBezTo>
                    <a:pt x="75556" y="20129"/>
                    <a:pt x="151112" y="-17005"/>
                    <a:pt x="200910" y="8323"/>
                  </a:cubicBezTo>
                  <a:cubicBezTo>
                    <a:pt x="250708" y="33651"/>
                    <a:pt x="291921" y="152566"/>
                    <a:pt x="298790" y="209233"/>
                  </a:cubicBezTo>
                  <a:cubicBezTo>
                    <a:pt x="305659" y="265900"/>
                    <a:pt x="237830" y="301961"/>
                    <a:pt x="242123" y="348325"/>
                  </a:cubicBezTo>
                  <a:cubicBezTo>
                    <a:pt x="246416" y="394689"/>
                    <a:pt x="285481" y="441053"/>
                    <a:pt x="324547" y="487417"/>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3" name="Rectangle 92"/>
            <p:cNvSpPr/>
            <p:nvPr/>
          </p:nvSpPr>
          <p:spPr bwMode="auto">
            <a:xfrm>
              <a:off x="6400800" y="1719818"/>
              <a:ext cx="56254" cy="45719"/>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4" name="Rectangle 93"/>
            <p:cNvSpPr/>
            <p:nvPr/>
          </p:nvSpPr>
          <p:spPr bwMode="auto">
            <a:xfrm>
              <a:off x="6842778" y="1714500"/>
              <a:ext cx="56254" cy="45719"/>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95" name="Straight Connector 94"/>
            <p:cNvCxnSpPr/>
            <p:nvPr/>
          </p:nvCxnSpPr>
          <p:spPr bwMode="auto">
            <a:xfrm flipH="1">
              <a:off x="6631707" y="1298146"/>
              <a:ext cx="0" cy="9144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cxnSp>
          <p:nvCxnSpPr>
            <p:cNvPr id="96" name="Straight Connector 95"/>
            <p:cNvCxnSpPr/>
            <p:nvPr/>
          </p:nvCxnSpPr>
          <p:spPr bwMode="auto">
            <a:xfrm flipH="1">
              <a:off x="6656306" y="1298146"/>
              <a:ext cx="0" cy="9144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cxnSp>
          <p:nvCxnSpPr>
            <p:cNvPr id="97" name="Straight Connector 96"/>
            <p:cNvCxnSpPr/>
            <p:nvPr/>
          </p:nvCxnSpPr>
          <p:spPr bwMode="auto">
            <a:xfrm flipH="1">
              <a:off x="6607108" y="1298146"/>
              <a:ext cx="0" cy="9144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cxnSp>
          <p:nvCxnSpPr>
            <p:cNvPr id="98" name="Straight Connector 97"/>
            <p:cNvCxnSpPr/>
            <p:nvPr/>
          </p:nvCxnSpPr>
          <p:spPr bwMode="auto">
            <a:xfrm flipH="1">
              <a:off x="6680904" y="1298146"/>
              <a:ext cx="0" cy="9144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99" name="Rectangle 98"/>
            <p:cNvSpPr/>
            <p:nvPr/>
          </p:nvSpPr>
          <p:spPr bwMode="auto">
            <a:xfrm>
              <a:off x="6553199" y="1562100"/>
              <a:ext cx="187921" cy="68157"/>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00" name="Straight Connector 99"/>
            <p:cNvCxnSpPr/>
            <p:nvPr/>
          </p:nvCxnSpPr>
          <p:spPr bwMode="auto">
            <a:xfrm flipH="1" flipV="1">
              <a:off x="6465816" y="1756103"/>
              <a:ext cx="365760" cy="1887"/>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cxnSp>
          <p:nvCxnSpPr>
            <p:cNvPr id="101" name="Straight Connector 100"/>
            <p:cNvCxnSpPr/>
            <p:nvPr/>
          </p:nvCxnSpPr>
          <p:spPr bwMode="auto">
            <a:xfrm flipH="1" flipV="1">
              <a:off x="6465570" y="1724043"/>
              <a:ext cx="365760" cy="1887"/>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grpSp>
    </p:spTree>
    <p:extLst>
      <p:ext uri="{BB962C8B-B14F-4D97-AF65-F5344CB8AC3E}">
        <p14:creationId xmlns:p14="http://schemas.microsoft.com/office/powerpoint/2010/main" val="1643241643"/>
      </p:ext>
    </p:extLst>
  </p:cSld>
  <p:clrMapOvr>
    <a:masterClrMapping/>
  </p:clrMapOvr>
  <mc:AlternateContent xmlns:mc="http://schemas.openxmlformats.org/markup-compatibility/2006" xmlns:p14="http://schemas.microsoft.com/office/powerpoint/2010/main">
    <mc:Choice Requires="p14">
      <p:transition spd="slow" p14:dur="2000" advTm="3220"/>
    </mc:Choice>
    <mc:Fallback xmlns="">
      <p:transition spd="slow" advTm="322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Tannin Stainblocking Performance</a:t>
            </a:r>
            <a:endParaRPr lang="en-US" dirty="0"/>
          </a:p>
        </p:txBody>
      </p:sp>
      <p:sp>
        <p:nvSpPr>
          <p:cNvPr id="4" name="Slide Number Placeholder 3"/>
          <p:cNvSpPr>
            <a:spLocks noGrp="1"/>
          </p:cNvSpPr>
          <p:nvPr>
            <p:ph type="sldNum" sz="quarter" idx="12"/>
          </p:nvPr>
        </p:nvSpPr>
        <p:spPr/>
        <p:txBody>
          <a:bodyPr/>
          <a:lstStyle/>
          <a:p>
            <a:fld id="{5D7E0B00-4FDE-D040-8275-1F4B80113D68}" type="slidenum">
              <a:rPr lang="en-US"/>
              <a:pPr/>
              <a:t>11</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20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918" y="1025367"/>
            <a:ext cx="8185457" cy="403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443853"/>
      </p:ext>
    </p:extLst>
  </p:cSld>
  <p:clrMapOvr>
    <a:masterClrMapping/>
  </p:clrMapOvr>
  <mc:AlternateContent xmlns:mc="http://schemas.openxmlformats.org/markup-compatibility/2006" xmlns:p14="http://schemas.microsoft.com/office/powerpoint/2010/main">
    <mc:Choice Requires="p14">
      <p:transition spd="slow" p14:dur="2000" advTm="3220"/>
    </mc:Choice>
    <mc:Fallback xmlns="">
      <p:transition spd="slow" advTm="322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Stainblocking Performance</a:t>
            </a:r>
            <a:endParaRPr lang="en-US" dirty="0"/>
          </a:p>
        </p:txBody>
      </p:sp>
      <p:sp>
        <p:nvSpPr>
          <p:cNvPr id="3" name="Content Placeholder 2"/>
          <p:cNvSpPr>
            <a:spLocks noGrp="1"/>
          </p:cNvSpPr>
          <p:nvPr>
            <p:ph idx="1"/>
          </p:nvPr>
        </p:nvSpPr>
        <p:spPr>
          <a:xfrm>
            <a:off x="707695" y="1757128"/>
            <a:ext cx="5461000" cy="2391833"/>
          </a:xfrm>
        </p:spPr>
        <p:txBody>
          <a:bodyPr/>
          <a:lstStyle/>
          <a:p>
            <a:endParaRPr lang="en-US" sz="1083" dirty="0"/>
          </a:p>
          <a:p>
            <a:r>
              <a:rPr lang="en-US" sz="1083" dirty="0"/>
              <a:t>Black Sharpie</a:t>
            </a:r>
          </a:p>
          <a:p>
            <a:r>
              <a:rPr lang="en-US" sz="1083" dirty="0"/>
              <a:t>Red Sharpie</a:t>
            </a:r>
          </a:p>
          <a:p>
            <a:r>
              <a:rPr lang="en-US" sz="1083" dirty="0"/>
              <a:t>Blue </a:t>
            </a:r>
            <a:r>
              <a:rPr lang="en-US" sz="1083" dirty="0" err="1"/>
              <a:t>PaperMate</a:t>
            </a:r>
            <a:endParaRPr lang="en-US" sz="1083" dirty="0"/>
          </a:p>
          <a:p>
            <a:r>
              <a:rPr lang="en-US" sz="1083" dirty="0"/>
              <a:t>Orange </a:t>
            </a:r>
            <a:r>
              <a:rPr lang="en-US" sz="1083" dirty="0" err="1"/>
              <a:t>PaperMate</a:t>
            </a:r>
            <a:endParaRPr lang="en-US" sz="1083" dirty="0"/>
          </a:p>
          <a:p>
            <a:r>
              <a:rPr lang="en-US" sz="1083" dirty="0"/>
              <a:t>Black Pen</a:t>
            </a:r>
          </a:p>
          <a:p>
            <a:r>
              <a:rPr lang="en-US" sz="1083" dirty="0"/>
              <a:t>Red Pen</a:t>
            </a:r>
          </a:p>
          <a:p>
            <a:r>
              <a:rPr lang="en-US" sz="1083" dirty="0"/>
              <a:t>Blue Pen</a:t>
            </a:r>
          </a:p>
          <a:p>
            <a:r>
              <a:rPr lang="en-US" sz="1083" dirty="0"/>
              <a:t>Pink Washable</a:t>
            </a:r>
          </a:p>
          <a:p>
            <a:r>
              <a:rPr lang="en-US" sz="1083" dirty="0"/>
              <a:t>Blue Washable</a:t>
            </a:r>
          </a:p>
        </p:txBody>
      </p:sp>
      <p:sp>
        <p:nvSpPr>
          <p:cNvPr id="4" name="Slide Number Placeholder 3"/>
          <p:cNvSpPr>
            <a:spLocks noGrp="1"/>
          </p:cNvSpPr>
          <p:nvPr>
            <p:ph type="sldNum" sz="quarter" idx="12"/>
          </p:nvPr>
        </p:nvSpPr>
        <p:spPr/>
        <p:txBody>
          <a:bodyPr/>
          <a:lstStyle/>
          <a:p>
            <a:fld id="{5D7E0B00-4FDE-D040-8275-1F4B80113D68}" type="slidenum">
              <a:rPr lang="en-US" smtClean="0"/>
              <a:pPr/>
              <a:t>12</a:t>
            </a:fld>
            <a:endParaRPr lang="en-US"/>
          </a:p>
        </p:txBody>
      </p:sp>
      <p:sp>
        <p:nvSpPr>
          <p:cNvPr id="7" name="TextBox 6"/>
          <p:cNvSpPr txBox="1"/>
          <p:nvPr/>
        </p:nvSpPr>
        <p:spPr>
          <a:xfrm>
            <a:off x="2758864" y="1326606"/>
            <a:ext cx="1042780" cy="393950"/>
          </a:xfrm>
          <a:prstGeom prst="rect">
            <a:avLst/>
          </a:prstGeom>
          <a:noFill/>
        </p:spPr>
        <p:txBody>
          <a:bodyPr wrap="none" lIns="85341" tIns="42670" rIns="85341" bIns="42670" rtlCol="0">
            <a:spAutoFit/>
          </a:bodyPr>
          <a:lstStyle/>
          <a:p>
            <a:r>
              <a:rPr lang="en-US" sz="2000" dirty="0" err="1" smtClean="0"/>
              <a:t>DCM#1</a:t>
            </a:r>
            <a:endParaRPr lang="en-US" sz="2000" dirty="0"/>
          </a:p>
        </p:txBody>
      </p:sp>
      <p:sp>
        <p:nvSpPr>
          <p:cNvPr id="8" name="TextBox 7"/>
          <p:cNvSpPr txBox="1"/>
          <p:nvPr/>
        </p:nvSpPr>
        <p:spPr>
          <a:xfrm>
            <a:off x="5264536" y="1348171"/>
            <a:ext cx="1512459" cy="393950"/>
          </a:xfrm>
          <a:prstGeom prst="rect">
            <a:avLst/>
          </a:prstGeom>
          <a:noFill/>
        </p:spPr>
        <p:txBody>
          <a:bodyPr wrap="none" lIns="85341" tIns="42670" rIns="85341" bIns="42670" rtlCol="0">
            <a:spAutoFit/>
          </a:bodyPr>
          <a:lstStyle/>
          <a:p>
            <a:r>
              <a:rPr lang="en-US" sz="2000" dirty="0" smtClean="0"/>
              <a:t>Dow Primer</a:t>
            </a:r>
            <a:endParaRPr lang="en-US" sz="2000" dirty="0"/>
          </a:p>
        </p:txBody>
      </p:sp>
      <p:pic>
        <p:nvPicPr>
          <p:cNvPr id="1026" name="Picture 2"/>
          <p:cNvPicPr>
            <a:picLocks noChangeAspect="1" noChangeArrowheads="1"/>
          </p:cNvPicPr>
          <p:nvPr/>
        </p:nvPicPr>
        <p:blipFill>
          <a:blip r:embed="rId3" cstate="print"/>
          <a:srcRect/>
          <a:stretch>
            <a:fillRect/>
          </a:stretch>
        </p:blipFill>
        <p:spPr bwMode="auto">
          <a:xfrm>
            <a:off x="1923778" y="1757127"/>
            <a:ext cx="5881538" cy="2506852"/>
          </a:xfrm>
          <a:prstGeom prst="rect">
            <a:avLst/>
          </a:prstGeom>
          <a:noFill/>
          <a:ln w="9525">
            <a:noFill/>
            <a:miter lim="800000"/>
            <a:headEnd/>
            <a:tailEnd/>
          </a:ln>
        </p:spPr>
      </p:pic>
      <p:sp>
        <p:nvSpPr>
          <p:cNvPr id="16" name="Footer Placeholder 15"/>
          <p:cNvSpPr>
            <a:spLocks noGrp="1"/>
          </p:cNvSpPr>
          <p:nvPr>
            <p:ph type="ftr" sz="quarter" idx="11"/>
          </p:nvPr>
        </p:nvSpPr>
        <p:spPr/>
        <p:txBody>
          <a:bodyPr/>
          <a:lstStyle/>
          <a:p>
            <a:endParaRPr lang="en-US"/>
          </a:p>
        </p:txBody>
      </p:sp>
      <p:sp>
        <p:nvSpPr>
          <p:cNvPr id="5" name="Rectangle 4"/>
          <p:cNvSpPr/>
          <p:nvPr/>
        </p:nvSpPr>
        <p:spPr>
          <a:xfrm>
            <a:off x="1805148" y="4306361"/>
            <a:ext cx="8387255" cy="276999"/>
          </a:xfrm>
          <a:prstGeom prst="rect">
            <a:avLst/>
          </a:prstGeom>
        </p:spPr>
        <p:txBody>
          <a:bodyPr wrap="square">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 </a:t>
            </a:r>
            <a:r>
              <a:rPr lang="en-US" sz="1200" b="1" dirty="0" smtClean="0">
                <a:latin typeface="Calibri" panose="020F0502020204030204" pitchFamily="34" charset="0"/>
                <a:ea typeface="Calibri" panose="020F0502020204030204" pitchFamily="34" charset="0"/>
                <a:cs typeface="Calibri" panose="020F0502020204030204" pitchFamily="34" charset="0"/>
              </a:rPr>
              <a:t>            Primer+   </a:t>
            </a:r>
            <a:r>
              <a:rPr lang="en-US" sz="1200" b="1" dirty="0">
                <a:latin typeface="Calibri" panose="020F0502020204030204" pitchFamily="34" charset="0"/>
                <a:ea typeface="Calibri" panose="020F0502020204030204" pitchFamily="34" charset="0"/>
                <a:cs typeface="Calibri" panose="020F0502020204030204" pitchFamily="34" charset="0"/>
              </a:rPr>
              <a:t>1-Topcoat   +  </a:t>
            </a:r>
            <a:r>
              <a:rPr lang="en-US" sz="1200" b="1" dirty="0" smtClean="0">
                <a:latin typeface="Calibri" panose="020F0502020204030204" pitchFamily="34" charset="0"/>
                <a:ea typeface="Calibri" panose="020F0502020204030204" pitchFamily="34" charset="0"/>
                <a:cs typeface="Calibri" panose="020F0502020204030204" pitchFamily="34" charset="0"/>
              </a:rPr>
              <a:t>2-Topcoats                   </a:t>
            </a:r>
            <a:r>
              <a:rPr lang="en-US" sz="1200" b="1" dirty="0" err="1" smtClean="0">
                <a:latin typeface="Calibri" panose="020F0502020204030204" pitchFamily="34" charset="0"/>
                <a:ea typeface="Calibri" panose="020F0502020204030204" pitchFamily="34" charset="0"/>
                <a:cs typeface="Calibri" panose="020F0502020204030204" pitchFamily="34" charset="0"/>
              </a:rPr>
              <a:t>2-Topcoats</a:t>
            </a:r>
            <a:r>
              <a:rPr lang="en-US" sz="1200" b="1" dirty="0" smtClean="0">
                <a:latin typeface="Calibri" panose="020F0502020204030204" pitchFamily="34" charset="0"/>
                <a:ea typeface="Calibri" panose="020F0502020204030204" pitchFamily="34" charset="0"/>
                <a:cs typeface="Calibri" panose="020F0502020204030204" pitchFamily="34" charset="0"/>
              </a:rPr>
              <a:t>   + 1-Topcoat    +  </a:t>
            </a:r>
            <a:r>
              <a:rPr lang="en-US" sz="1200" b="1" dirty="0">
                <a:latin typeface="Calibri" panose="020F0502020204030204" pitchFamily="34" charset="0"/>
                <a:ea typeface="Calibri" panose="020F0502020204030204" pitchFamily="34" charset="0"/>
                <a:cs typeface="Calibri" panose="020F0502020204030204" pitchFamily="34" charset="0"/>
              </a:rPr>
              <a:t>Primer</a:t>
            </a:r>
            <a:endParaRPr lang="en-US" sz="1200" dirty="0"/>
          </a:p>
        </p:txBody>
      </p:sp>
    </p:spTree>
    <p:extLst>
      <p:ext uri="{BB962C8B-B14F-4D97-AF65-F5344CB8AC3E}">
        <p14:creationId xmlns:p14="http://schemas.microsoft.com/office/powerpoint/2010/main" val="1609535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220" y="1597168"/>
            <a:ext cx="5460999" cy="3302000"/>
          </a:xfrm>
        </p:spPr>
        <p:txBody>
          <a:bodyPr/>
          <a:lstStyle/>
          <a:p>
            <a:endParaRPr lang="en-US" sz="1083" dirty="0"/>
          </a:p>
          <a:p>
            <a:r>
              <a:rPr lang="en-US" sz="1083" dirty="0"/>
              <a:t>Black Sharpie</a:t>
            </a:r>
          </a:p>
          <a:p>
            <a:r>
              <a:rPr lang="en-US" sz="1083" dirty="0"/>
              <a:t>Red Sharpie</a:t>
            </a:r>
          </a:p>
          <a:p>
            <a:r>
              <a:rPr lang="en-US" sz="1083" dirty="0"/>
              <a:t>Blue </a:t>
            </a:r>
            <a:r>
              <a:rPr lang="en-US" sz="1083" dirty="0" err="1"/>
              <a:t>PaperMate</a:t>
            </a:r>
            <a:endParaRPr lang="en-US" sz="1083" dirty="0"/>
          </a:p>
          <a:p>
            <a:r>
              <a:rPr lang="en-US" sz="1083" dirty="0"/>
              <a:t>Orange </a:t>
            </a:r>
            <a:r>
              <a:rPr lang="en-US" sz="1083" dirty="0" err="1"/>
              <a:t>PaperMate</a:t>
            </a:r>
            <a:endParaRPr lang="en-US" sz="1083" dirty="0"/>
          </a:p>
          <a:p>
            <a:r>
              <a:rPr lang="en-US" sz="1083" dirty="0"/>
              <a:t>Black Pen</a:t>
            </a:r>
          </a:p>
          <a:p>
            <a:r>
              <a:rPr lang="en-US" sz="1083" dirty="0"/>
              <a:t>Red Pen</a:t>
            </a:r>
          </a:p>
          <a:p>
            <a:r>
              <a:rPr lang="en-US" sz="1083" dirty="0"/>
              <a:t>Blue Pen</a:t>
            </a:r>
          </a:p>
          <a:p>
            <a:r>
              <a:rPr lang="en-US" sz="1083" dirty="0"/>
              <a:t>Pink Washable</a:t>
            </a:r>
          </a:p>
          <a:p>
            <a:r>
              <a:rPr lang="en-US" sz="1083" dirty="0"/>
              <a:t>Blue Washable</a:t>
            </a:r>
          </a:p>
        </p:txBody>
      </p:sp>
      <p:sp>
        <p:nvSpPr>
          <p:cNvPr id="4" name="Slide Number Placeholder 3"/>
          <p:cNvSpPr>
            <a:spLocks noGrp="1"/>
          </p:cNvSpPr>
          <p:nvPr>
            <p:ph type="sldNum" sz="quarter" idx="12"/>
          </p:nvPr>
        </p:nvSpPr>
        <p:spPr/>
        <p:txBody>
          <a:bodyPr/>
          <a:lstStyle/>
          <a:p>
            <a:fld id="{5D7E0B00-4FDE-D040-8275-1F4B80113D68}" type="slidenum">
              <a:rPr lang="en-US" smtClean="0"/>
              <a:pPr/>
              <a:t>13</a:t>
            </a:fld>
            <a:endParaRPr lang="en-US"/>
          </a:p>
        </p:txBody>
      </p:sp>
      <p:sp>
        <p:nvSpPr>
          <p:cNvPr id="7" name="TextBox 6"/>
          <p:cNvSpPr txBox="1"/>
          <p:nvPr/>
        </p:nvSpPr>
        <p:spPr>
          <a:xfrm>
            <a:off x="2193666" y="1321603"/>
            <a:ext cx="1893975" cy="393950"/>
          </a:xfrm>
          <a:prstGeom prst="rect">
            <a:avLst/>
          </a:prstGeom>
          <a:noFill/>
        </p:spPr>
        <p:txBody>
          <a:bodyPr wrap="none" lIns="85341" tIns="42670" rIns="85341" bIns="42670" rtlCol="0">
            <a:spAutoFit/>
          </a:bodyPr>
          <a:lstStyle/>
          <a:p>
            <a:pPr algn="ctr"/>
            <a:r>
              <a:rPr lang="en-US" sz="2000" dirty="0"/>
              <a:t> </a:t>
            </a:r>
            <a:r>
              <a:rPr lang="en-US" sz="2000" dirty="0" smtClean="0"/>
              <a:t>Comm. Primer</a:t>
            </a:r>
            <a:endParaRPr lang="en-US" sz="2000" dirty="0"/>
          </a:p>
        </p:txBody>
      </p:sp>
      <p:sp>
        <p:nvSpPr>
          <p:cNvPr id="8" name="TextBox 7"/>
          <p:cNvSpPr txBox="1"/>
          <p:nvPr/>
        </p:nvSpPr>
        <p:spPr>
          <a:xfrm>
            <a:off x="5225683" y="1306686"/>
            <a:ext cx="1512459" cy="393950"/>
          </a:xfrm>
          <a:prstGeom prst="rect">
            <a:avLst/>
          </a:prstGeom>
          <a:noFill/>
        </p:spPr>
        <p:txBody>
          <a:bodyPr wrap="none" lIns="85341" tIns="42670" rIns="85341" bIns="42670" rtlCol="0">
            <a:spAutoFit/>
          </a:bodyPr>
          <a:lstStyle/>
          <a:p>
            <a:r>
              <a:rPr lang="en-US" sz="2000" dirty="0" smtClean="0"/>
              <a:t>Dow Primer</a:t>
            </a:r>
            <a:endParaRPr lang="en-US" sz="2000" dirty="0"/>
          </a:p>
        </p:txBody>
      </p:sp>
      <p:pic>
        <p:nvPicPr>
          <p:cNvPr id="5122" name="Picture 2"/>
          <p:cNvPicPr>
            <a:picLocks noChangeAspect="1" noChangeArrowheads="1"/>
          </p:cNvPicPr>
          <p:nvPr/>
        </p:nvPicPr>
        <p:blipFill>
          <a:blip r:embed="rId3" cstate="print"/>
          <a:srcRect/>
          <a:stretch>
            <a:fillRect/>
          </a:stretch>
        </p:blipFill>
        <p:spPr bwMode="auto">
          <a:xfrm>
            <a:off x="1757804" y="1773691"/>
            <a:ext cx="5916283" cy="2240073"/>
          </a:xfrm>
          <a:prstGeom prst="rect">
            <a:avLst/>
          </a:prstGeom>
          <a:noFill/>
          <a:ln w="9525">
            <a:noFill/>
            <a:miter lim="800000"/>
            <a:headEnd/>
            <a:tailEnd/>
          </a:ln>
        </p:spPr>
      </p:pic>
      <p:sp>
        <p:nvSpPr>
          <p:cNvPr id="15" name="Footer Placeholder 14"/>
          <p:cNvSpPr>
            <a:spLocks noGrp="1"/>
          </p:cNvSpPr>
          <p:nvPr>
            <p:ph type="ftr" sz="quarter" idx="11"/>
          </p:nvPr>
        </p:nvSpPr>
        <p:spPr/>
        <p:txBody>
          <a:bodyPr/>
          <a:lstStyle/>
          <a:p>
            <a:endParaRPr lang="en-US"/>
          </a:p>
        </p:txBody>
      </p:sp>
      <p:sp>
        <p:nvSpPr>
          <p:cNvPr id="17" name="Title 1"/>
          <p:cNvSpPr>
            <a:spLocks noGrp="1"/>
          </p:cNvSpPr>
          <p:nvPr>
            <p:ph type="title"/>
          </p:nvPr>
        </p:nvSpPr>
        <p:spPr>
          <a:xfrm>
            <a:off x="457201" y="414864"/>
            <a:ext cx="8229598" cy="891822"/>
          </a:xfrm>
        </p:spPr>
        <p:txBody>
          <a:bodyPr/>
          <a:lstStyle/>
          <a:p>
            <a:r>
              <a:rPr lang="en-US" dirty="0" smtClean="0"/>
              <a:t>Marker Stainblocking Performance</a:t>
            </a:r>
            <a:endParaRPr lang="en-US" dirty="0"/>
          </a:p>
        </p:txBody>
      </p:sp>
      <p:sp>
        <p:nvSpPr>
          <p:cNvPr id="18" name="Rectangle 17"/>
          <p:cNvSpPr/>
          <p:nvPr/>
        </p:nvSpPr>
        <p:spPr>
          <a:xfrm>
            <a:off x="1788286" y="4093469"/>
            <a:ext cx="8387255" cy="276999"/>
          </a:xfrm>
          <a:prstGeom prst="rect">
            <a:avLst/>
          </a:prstGeom>
        </p:spPr>
        <p:txBody>
          <a:bodyPr wrap="square">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 </a:t>
            </a:r>
            <a:r>
              <a:rPr lang="en-US" sz="1200" b="1" dirty="0" smtClean="0">
                <a:latin typeface="Calibri" panose="020F0502020204030204" pitchFamily="34" charset="0"/>
                <a:ea typeface="Calibri" panose="020F0502020204030204" pitchFamily="34" charset="0"/>
                <a:cs typeface="Calibri" panose="020F0502020204030204" pitchFamily="34" charset="0"/>
              </a:rPr>
              <a:t>           Primer  +   </a:t>
            </a:r>
            <a:r>
              <a:rPr lang="en-US" sz="1200" b="1" dirty="0">
                <a:latin typeface="Calibri" panose="020F0502020204030204" pitchFamily="34" charset="0"/>
                <a:ea typeface="Calibri" panose="020F0502020204030204" pitchFamily="34" charset="0"/>
                <a:cs typeface="Calibri" panose="020F0502020204030204" pitchFamily="34" charset="0"/>
              </a:rPr>
              <a:t>1-Topcoat   +  </a:t>
            </a:r>
            <a:r>
              <a:rPr lang="en-US" sz="1200" b="1" dirty="0" smtClean="0">
                <a:latin typeface="Calibri" panose="020F0502020204030204" pitchFamily="34" charset="0"/>
                <a:ea typeface="Calibri" panose="020F0502020204030204" pitchFamily="34" charset="0"/>
                <a:cs typeface="Calibri" panose="020F0502020204030204" pitchFamily="34" charset="0"/>
              </a:rPr>
              <a:t>2-Topcoats                   </a:t>
            </a:r>
            <a:r>
              <a:rPr lang="en-US" sz="1200" b="1" dirty="0" err="1" smtClean="0">
                <a:latin typeface="Calibri" panose="020F0502020204030204" pitchFamily="34" charset="0"/>
                <a:ea typeface="Calibri" panose="020F0502020204030204" pitchFamily="34" charset="0"/>
                <a:cs typeface="Calibri" panose="020F0502020204030204" pitchFamily="34" charset="0"/>
              </a:rPr>
              <a:t>2-Topcoats</a:t>
            </a:r>
            <a:r>
              <a:rPr lang="en-US" sz="1200" b="1" dirty="0" smtClean="0">
                <a:latin typeface="Calibri" panose="020F0502020204030204" pitchFamily="34" charset="0"/>
                <a:ea typeface="Calibri" panose="020F0502020204030204" pitchFamily="34" charset="0"/>
                <a:cs typeface="Calibri" panose="020F0502020204030204" pitchFamily="34" charset="0"/>
              </a:rPr>
              <a:t>   + 1-Topcoat    +  </a:t>
            </a:r>
            <a:r>
              <a:rPr lang="en-US" sz="1200" b="1" dirty="0">
                <a:latin typeface="Calibri" panose="020F0502020204030204" pitchFamily="34" charset="0"/>
                <a:ea typeface="Calibri" panose="020F0502020204030204" pitchFamily="34" charset="0"/>
                <a:cs typeface="Calibri" panose="020F0502020204030204" pitchFamily="34" charset="0"/>
              </a:rPr>
              <a:t>Primer</a:t>
            </a:r>
            <a:endParaRPr lang="en-US" sz="1200" dirty="0"/>
          </a:p>
        </p:txBody>
      </p:sp>
    </p:spTree>
    <p:extLst>
      <p:ext uri="{BB962C8B-B14F-4D97-AF65-F5344CB8AC3E}">
        <p14:creationId xmlns:p14="http://schemas.microsoft.com/office/powerpoint/2010/main" val="2607885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E0B00-4FDE-D040-8275-1F4B80113D68}" type="slidenum">
              <a:rPr lang="en-US" smtClean="0"/>
              <a:pPr/>
              <a:t>14</a:t>
            </a:fld>
            <a:endParaRPr lang="en-US"/>
          </a:p>
        </p:txBody>
      </p:sp>
      <p:sp>
        <p:nvSpPr>
          <p:cNvPr id="15" name="Footer Placeholder 14"/>
          <p:cNvSpPr>
            <a:spLocks noGrp="1"/>
          </p:cNvSpPr>
          <p:nvPr>
            <p:ph type="ftr" sz="quarter" idx="11"/>
          </p:nvPr>
        </p:nvSpPr>
        <p:spPr/>
        <p:txBody>
          <a:bodyPr/>
          <a:lstStyle/>
          <a:p>
            <a:endParaRPr lang="en-US"/>
          </a:p>
        </p:txBody>
      </p:sp>
      <p:pic>
        <p:nvPicPr>
          <p:cNvPr id="6" name="Picture 5"/>
          <p:cNvPicPr>
            <a:picLocks noChangeAspect="1"/>
          </p:cNvPicPr>
          <p:nvPr/>
        </p:nvPicPr>
        <p:blipFill>
          <a:blip r:embed="rId3"/>
          <a:stretch>
            <a:fillRect/>
          </a:stretch>
        </p:blipFill>
        <p:spPr>
          <a:xfrm>
            <a:off x="554202" y="860775"/>
            <a:ext cx="7907173" cy="4355891"/>
          </a:xfrm>
          <a:prstGeom prst="rect">
            <a:avLst/>
          </a:prstGeom>
        </p:spPr>
      </p:pic>
      <p:sp>
        <p:nvSpPr>
          <p:cNvPr id="19" name="Title 1"/>
          <p:cNvSpPr>
            <a:spLocks noGrp="1"/>
          </p:cNvSpPr>
          <p:nvPr>
            <p:ph type="title"/>
          </p:nvPr>
        </p:nvSpPr>
        <p:spPr>
          <a:xfrm>
            <a:off x="457201" y="414864"/>
            <a:ext cx="8229598" cy="891822"/>
          </a:xfrm>
        </p:spPr>
        <p:txBody>
          <a:bodyPr/>
          <a:lstStyle/>
          <a:p>
            <a:r>
              <a:rPr lang="en-US" dirty="0" smtClean="0"/>
              <a:t>Dow Exposure Station: Spring House, PA</a:t>
            </a:r>
            <a:endParaRPr lang="en-US" dirty="0"/>
          </a:p>
        </p:txBody>
      </p:sp>
    </p:spTree>
    <p:extLst>
      <p:ext uri="{BB962C8B-B14F-4D97-AF65-F5344CB8AC3E}">
        <p14:creationId xmlns:p14="http://schemas.microsoft.com/office/powerpoint/2010/main" val="3350291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E0B00-4FDE-D040-8275-1F4B80113D68}" type="slidenum">
              <a:rPr lang="en-US" smtClean="0"/>
              <a:pPr/>
              <a:t>15</a:t>
            </a:fld>
            <a:endParaRPr lang="en-US"/>
          </a:p>
        </p:txBody>
      </p:sp>
      <p:sp>
        <p:nvSpPr>
          <p:cNvPr id="15" name="Footer Placeholder 14"/>
          <p:cNvSpPr>
            <a:spLocks noGrp="1"/>
          </p:cNvSpPr>
          <p:nvPr>
            <p:ph type="ftr" sz="quarter" idx="11"/>
          </p:nvPr>
        </p:nvSpPr>
        <p:spPr/>
        <p:txBody>
          <a:bodyPr/>
          <a:lstStyle/>
          <a:p>
            <a:endParaRPr lang="en-US"/>
          </a:p>
        </p:txBody>
      </p:sp>
      <p:sp>
        <p:nvSpPr>
          <p:cNvPr id="10" name="Title 1"/>
          <p:cNvSpPr>
            <a:spLocks noGrp="1"/>
          </p:cNvSpPr>
          <p:nvPr>
            <p:ph type="title"/>
          </p:nvPr>
        </p:nvSpPr>
        <p:spPr>
          <a:xfrm>
            <a:off x="457201" y="414864"/>
            <a:ext cx="8229598" cy="891822"/>
          </a:xfrm>
        </p:spPr>
        <p:txBody>
          <a:bodyPr/>
          <a:lstStyle/>
          <a:p>
            <a:r>
              <a:rPr lang="en-US" dirty="0" smtClean="0"/>
              <a:t>Real World Exposure Data</a:t>
            </a:r>
            <a:endParaRPr lang="en-US" dirty="0"/>
          </a:p>
        </p:txBody>
      </p:sp>
      <p:sp>
        <p:nvSpPr>
          <p:cNvPr id="11" name="TextBox 10"/>
          <p:cNvSpPr txBox="1"/>
          <p:nvPr/>
        </p:nvSpPr>
        <p:spPr>
          <a:xfrm>
            <a:off x="309369" y="869770"/>
            <a:ext cx="7667982" cy="2554545"/>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Many substrates available including wood, masonry, and metal</a:t>
            </a:r>
          </a:p>
          <a:p>
            <a:pPr marL="342900" indent="-342900">
              <a:buFont typeface="Wingdings" panose="05000000000000000000" pitchFamily="2" charset="2"/>
              <a:buChar char="Ø"/>
            </a:pPr>
            <a:r>
              <a:rPr lang="en-US" sz="2000" dirty="0" smtClean="0"/>
              <a:t>Various directions which accelerate different failures (i.e., North Vertical demonstrates accelerated mildew/mold growth)</a:t>
            </a:r>
          </a:p>
          <a:p>
            <a:pPr marL="342900" indent="-342900">
              <a:buFont typeface="Wingdings" panose="05000000000000000000" pitchFamily="2" charset="2"/>
              <a:buChar char="Ø"/>
            </a:pPr>
            <a:r>
              <a:rPr lang="en-US" sz="2000" dirty="0" smtClean="0"/>
              <a:t>Some key properties that are tested include crack and flake resistance, efflorescence, corrosion resistance, DPUR</a:t>
            </a:r>
          </a:p>
          <a:p>
            <a:pPr marL="342900" indent="-342900">
              <a:buFont typeface="Wingdings" panose="05000000000000000000" pitchFamily="2" charset="2"/>
              <a:buChar char="Ø"/>
            </a:pPr>
            <a:r>
              <a:rPr lang="en-US" sz="2000" dirty="0" smtClean="0"/>
              <a:t>Pine is most challenging for crack resistance due to inherent dimensional instability</a:t>
            </a:r>
            <a:endParaRPr lang="en-US" sz="2000" dirty="0"/>
          </a:p>
          <a:p>
            <a:pPr>
              <a:buFont typeface="Arial" pitchFamily="34" charset="0"/>
              <a:buChar char="•"/>
            </a:pPr>
            <a:endParaRPr lang="en-US" sz="2000" dirty="0"/>
          </a:p>
        </p:txBody>
      </p:sp>
    </p:spTree>
    <p:extLst>
      <p:ext uri="{BB962C8B-B14F-4D97-AF65-F5344CB8AC3E}">
        <p14:creationId xmlns:p14="http://schemas.microsoft.com/office/powerpoint/2010/main" val="4127275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E0B00-4FDE-D040-8275-1F4B80113D68}" type="slidenum">
              <a:rPr lang="en-US" smtClean="0"/>
              <a:pPr/>
              <a:t>16</a:t>
            </a:fld>
            <a:endParaRPr lang="en-US"/>
          </a:p>
        </p:txBody>
      </p:sp>
      <p:sp>
        <p:nvSpPr>
          <p:cNvPr id="15" name="Footer Placeholder 14"/>
          <p:cNvSpPr>
            <a:spLocks noGrp="1"/>
          </p:cNvSpPr>
          <p:nvPr>
            <p:ph type="ftr" sz="quarter" idx="11"/>
          </p:nvPr>
        </p:nvSpPr>
        <p:spPr/>
        <p:txBody>
          <a:bodyPr/>
          <a:lstStyle/>
          <a:p>
            <a:endParaRPr lang="en-US"/>
          </a:p>
        </p:txBody>
      </p:sp>
      <p:pic>
        <p:nvPicPr>
          <p:cNvPr id="7" name="Picture 6" descr="Acrylic Primer 89DD"/>
          <p:cNvPicPr/>
          <p:nvPr/>
        </p:nvPicPr>
        <p:blipFill rotWithShape="1">
          <a:blip r:embed="rId3"/>
          <a:srcRect l="466" r="3612"/>
          <a:stretch/>
        </p:blipFill>
        <p:spPr bwMode="auto">
          <a:xfrm>
            <a:off x="540940" y="3318642"/>
            <a:ext cx="7204841" cy="1282422"/>
          </a:xfrm>
          <a:prstGeom prst="rect">
            <a:avLst/>
          </a:prstGeom>
          <a:noFill/>
          <a:ln>
            <a:noFill/>
          </a:ln>
          <a:extLst>
            <a:ext uri="{53640926-AAD7-44D8-BBD7-CCE9431645EC}">
              <a14:shadowObscured xmlns:a14="http://schemas.microsoft.com/office/drawing/2010/main"/>
            </a:ext>
          </a:extLst>
        </p:spPr>
      </p:pic>
      <p:sp>
        <p:nvSpPr>
          <p:cNvPr id="10" name="Title 1"/>
          <p:cNvSpPr>
            <a:spLocks noGrp="1"/>
          </p:cNvSpPr>
          <p:nvPr>
            <p:ph type="title"/>
          </p:nvPr>
        </p:nvSpPr>
        <p:spPr>
          <a:xfrm>
            <a:off x="457201" y="414864"/>
            <a:ext cx="8229598" cy="891822"/>
          </a:xfrm>
        </p:spPr>
        <p:txBody>
          <a:bodyPr/>
          <a:lstStyle/>
          <a:p>
            <a:r>
              <a:rPr lang="en-US" dirty="0" smtClean="0"/>
              <a:t>Real World Exposure Data</a:t>
            </a:r>
            <a:endParaRPr lang="en-US" dirty="0"/>
          </a:p>
        </p:txBody>
      </p:sp>
      <p:sp>
        <p:nvSpPr>
          <p:cNvPr id="11" name="TextBox 10"/>
          <p:cNvSpPr txBox="1"/>
          <p:nvPr/>
        </p:nvSpPr>
        <p:spPr>
          <a:xfrm>
            <a:off x="309369" y="869770"/>
            <a:ext cx="7667982" cy="2554545"/>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Many substrates available including wood, masonry, and metal</a:t>
            </a:r>
          </a:p>
          <a:p>
            <a:pPr marL="342900" indent="-342900">
              <a:buFont typeface="Wingdings" panose="05000000000000000000" pitchFamily="2" charset="2"/>
              <a:buChar char="Ø"/>
            </a:pPr>
            <a:r>
              <a:rPr lang="en-US" sz="2000" dirty="0" smtClean="0"/>
              <a:t>Various directions which accelerate different failures (i.e., North Vertical demonstrates accelerated mildew/mold growth)</a:t>
            </a:r>
          </a:p>
          <a:p>
            <a:pPr marL="342900" indent="-342900">
              <a:buFont typeface="Wingdings" panose="05000000000000000000" pitchFamily="2" charset="2"/>
              <a:buChar char="Ø"/>
            </a:pPr>
            <a:r>
              <a:rPr lang="en-US" sz="2000" dirty="0" smtClean="0"/>
              <a:t>Some key properties that are tested include crack and flake resistance, efflorescence, corrosion resistance, DPUR</a:t>
            </a:r>
          </a:p>
          <a:p>
            <a:pPr marL="342900" indent="-342900">
              <a:buFont typeface="Wingdings" panose="05000000000000000000" pitchFamily="2" charset="2"/>
              <a:buChar char="Ø"/>
            </a:pPr>
            <a:r>
              <a:rPr lang="en-US" sz="2000" dirty="0" smtClean="0"/>
              <a:t>Pine is most challenging for crack resistance due to inherent dimensional instability</a:t>
            </a:r>
            <a:endParaRPr lang="en-US" sz="2000" dirty="0"/>
          </a:p>
          <a:p>
            <a:pPr>
              <a:buFont typeface="Arial" pitchFamily="34" charset="0"/>
              <a:buChar char="•"/>
            </a:pPr>
            <a:endParaRPr lang="en-US" sz="2000" dirty="0"/>
          </a:p>
        </p:txBody>
      </p:sp>
      <p:sp>
        <p:nvSpPr>
          <p:cNvPr id="12" name="TextBox 11"/>
          <p:cNvSpPr txBox="1"/>
          <p:nvPr/>
        </p:nvSpPr>
        <p:spPr>
          <a:xfrm>
            <a:off x="1456408" y="4848457"/>
            <a:ext cx="1422182" cy="584775"/>
          </a:xfrm>
          <a:prstGeom prst="rect">
            <a:avLst/>
          </a:prstGeom>
          <a:noFill/>
        </p:spPr>
        <p:txBody>
          <a:bodyPr wrap="square" rtlCol="0">
            <a:spAutoFit/>
          </a:bodyPr>
          <a:lstStyle/>
          <a:p>
            <a:pPr algn="ctr"/>
            <a:r>
              <a:rPr lang="en-US" sz="1600" dirty="0" smtClean="0"/>
              <a:t>Primer + topcoat</a:t>
            </a:r>
            <a:endParaRPr lang="en-US" sz="1600" dirty="0"/>
          </a:p>
        </p:txBody>
      </p:sp>
      <p:sp>
        <p:nvSpPr>
          <p:cNvPr id="14" name="Left Brace 13"/>
          <p:cNvSpPr/>
          <p:nvPr/>
        </p:nvSpPr>
        <p:spPr bwMode="auto">
          <a:xfrm rot="16200000">
            <a:off x="1440360" y="3744363"/>
            <a:ext cx="372442" cy="2171282"/>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6" name="Left Brace 15"/>
          <p:cNvSpPr/>
          <p:nvPr/>
        </p:nvSpPr>
        <p:spPr bwMode="auto">
          <a:xfrm rot="16200000">
            <a:off x="3886262" y="3581623"/>
            <a:ext cx="372442" cy="249676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7" name="Left Brace 16"/>
          <p:cNvSpPr/>
          <p:nvPr/>
        </p:nvSpPr>
        <p:spPr bwMode="auto">
          <a:xfrm rot="16200000">
            <a:off x="6403044" y="3670228"/>
            <a:ext cx="372442" cy="231303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0" name="TextBox 19"/>
          <p:cNvSpPr txBox="1"/>
          <p:nvPr/>
        </p:nvSpPr>
        <p:spPr>
          <a:xfrm>
            <a:off x="7977351" y="3590521"/>
            <a:ext cx="1079937" cy="738664"/>
          </a:xfrm>
          <a:prstGeom prst="rect">
            <a:avLst/>
          </a:prstGeom>
          <a:noFill/>
        </p:spPr>
        <p:txBody>
          <a:bodyPr wrap="square" rtlCol="0">
            <a:spAutoFit/>
          </a:bodyPr>
          <a:lstStyle/>
          <a:p>
            <a:r>
              <a:rPr lang="en-US" sz="1400" dirty="0" smtClean="0"/>
              <a:t>White pine exposed 24 months</a:t>
            </a:r>
          </a:p>
        </p:txBody>
      </p:sp>
      <p:sp>
        <p:nvSpPr>
          <p:cNvPr id="21" name="TextBox 20"/>
          <p:cNvSpPr txBox="1"/>
          <p:nvPr/>
        </p:nvSpPr>
        <p:spPr>
          <a:xfrm>
            <a:off x="494539" y="4889667"/>
            <a:ext cx="1172885" cy="338554"/>
          </a:xfrm>
          <a:prstGeom prst="rect">
            <a:avLst/>
          </a:prstGeom>
          <a:noFill/>
        </p:spPr>
        <p:txBody>
          <a:bodyPr wrap="none" rtlCol="0">
            <a:spAutoFit/>
          </a:bodyPr>
          <a:lstStyle/>
          <a:p>
            <a:r>
              <a:rPr lang="en-US" sz="1600" dirty="0" smtClean="0"/>
              <a:t>2 Topcoats</a:t>
            </a:r>
            <a:endParaRPr lang="en-US" sz="1600" dirty="0"/>
          </a:p>
        </p:txBody>
      </p:sp>
      <p:sp>
        <p:nvSpPr>
          <p:cNvPr id="28" name="TextBox 27"/>
          <p:cNvSpPr txBox="1"/>
          <p:nvPr/>
        </p:nvSpPr>
        <p:spPr>
          <a:xfrm>
            <a:off x="3883023" y="4845889"/>
            <a:ext cx="1422182" cy="584775"/>
          </a:xfrm>
          <a:prstGeom prst="rect">
            <a:avLst/>
          </a:prstGeom>
          <a:noFill/>
        </p:spPr>
        <p:txBody>
          <a:bodyPr wrap="square" rtlCol="0">
            <a:spAutoFit/>
          </a:bodyPr>
          <a:lstStyle/>
          <a:p>
            <a:pPr algn="ctr"/>
            <a:r>
              <a:rPr lang="en-US" sz="1600" dirty="0" smtClean="0"/>
              <a:t>Primer + topcoat</a:t>
            </a:r>
            <a:endParaRPr lang="en-US" sz="1600" dirty="0"/>
          </a:p>
        </p:txBody>
      </p:sp>
      <p:sp>
        <p:nvSpPr>
          <p:cNvPr id="29" name="TextBox 28"/>
          <p:cNvSpPr txBox="1"/>
          <p:nvPr/>
        </p:nvSpPr>
        <p:spPr>
          <a:xfrm>
            <a:off x="2921154" y="4887099"/>
            <a:ext cx="1172885" cy="338554"/>
          </a:xfrm>
          <a:prstGeom prst="rect">
            <a:avLst/>
          </a:prstGeom>
          <a:noFill/>
        </p:spPr>
        <p:txBody>
          <a:bodyPr wrap="none" rtlCol="0">
            <a:spAutoFit/>
          </a:bodyPr>
          <a:lstStyle/>
          <a:p>
            <a:r>
              <a:rPr lang="en-US" sz="1600" dirty="0" smtClean="0"/>
              <a:t>2 Topcoats</a:t>
            </a:r>
            <a:endParaRPr lang="en-US" sz="1600" dirty="0"/>
          </a:p>
        </p:txBody>
      </p:sp>
      <p:sp>
        <p:nvSpPr>
          <p:cNvPr id="30" name="TextBox 29"/>
          <p:cNvSpPr txBox="1"/>
          <p:nvPr/>
        </p:nvSpPr>
        <p:spPr>
          <a:xfrm>
            <a:off x="6435484" y="4809466"/>
            <a:ext cx="1422182" cy="584775"/>
          </a:xfrm>
          <a:prstGeom prst="rect">
            <a:avLst/>
          </a:prstGeom>
          <a:noFill/>
        </p:spPr>
        <p:txBody>
          <a:bodyPr wrap="square" rtlCol="0">
            <a:spAutoFit/>
          </a:bodyPr>
          <a:lstStyle/>
          <a:p>
            <a:pPr algn="ctr"/>
            <a:r>
              <a:rPr lang="en-US" sz="1600" dirty="0" smtClean="0"/>
              <a:t>Primer + topcoat</a:t>
            </a:r>
            <a:endParaRPr lang="en-US" sz="1600" dirty="0"/>
          </a:p>
        </p:txBody>
      </p:sp>
      <p:sp>
        <p:nvSpPr>
          <p:cNvPr id="31" name="TextBox 30"/>
          <p:cNvSpPr txBox="1"/>
          <p:nvPr/>
        </p:nvSpPr>
        <p:spPr>
          <a:xfrm>
            <a:off x="5473615" y="4850676"/>
            <a:ext cx="1172885" cy="338554"/>
          </a:xfrm>
          <a:prstGeom prst="rect">
            <a:avLst/>
          </a:prstGeom>
          <a:noFill/>
        </p:spPr>
        <p:txBody>
          <a:bodyPr wrap="none" rtlCol="0">
            <a:spAutoFit/>
          </a:bodyPr>
          <a:lstStyle/>
          <a:p>
            <a:r>
              <a:rPr lang="en-US" sz="1600" dirty="0" smtClean="0"/>
              <a:t>2 Topcoats</a:t>
            </a:r>
            <a:endParaRPr lang="en-US" sz="1600" dirty="0"/>
          </a:p>
        </p:txBody>
      </p:sp>
      <p:sp>
        <p:nvSpPr>
          <p:cNvPr id="2" name="Rectangle 1"/>
          <p:cNvSpPr/>
          <p:nvPr/>
        </p:nvSpPr>
        <p:spPr bwMode="auto">
          <a:xfrm>
            <a:off x="7914290" y="3525537"/>
            <a:ext cx="1142998" cy="85727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602913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E0B00-4FDE-D040-8275-1F4B80113D68}" type="slidenum">
              <a:rPr lang="en-US" smtClean="0"/>
              <a:pPr/>
              <a:t>17</a:t>
            </a:fld>
            <a:endParaRPr lang="en-US"/>
          </a:p>
        </p:txBody>
      </p:sp>
      <p:sp>
        <p:nvSpPr>
          <p:cNvPr id="15" name="Footer Placeholder 14"/>
          <p:cNvSpPr>
            <a:spLocks noGrp="1"/>
          </p:cNvSpPr>
          <p:nvPr>
            <p:ph type="ftr" sz="quarter" idx="11"/>
          </p:nvPr>
        </p:nvSpPr>
        <p:spPr/>
        <p:txBody>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920268" y="1143205"/>
            <a:ext cx="4431296" cy="3463638"/>
          </a:xfrm>
          <a:prstGeom prst="rect">
            <a:avLst/>
          </a:prstGeom>
        </p:spPr>
      </p:pic>
      <p:sp>
        <p:nvSpPr>
          <p:cNvPr id="9" name="Rectangle 8"/>
          <p:cNvSpPr/>
          <p:nvPr/>
        </p:nvSpPr>
        <p:spPr>
          <a:xfrm>
            <a:off x="7716100" y="1127648"/>
            <a:ext cx="635464" cy="34791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itle 1"/>
          <p:cNvSpPr>
            <a:spLocks noGrp="1"/>
          </p:cNvSpPr>
          <p:nvPr>
            <p:ph type="title"/>
          </p:nvPr>
        </p:nvSpPr>
        <p:spPr>
          <a:xfrm>
            <a:off x="457201" y="414864"/>
            <a:ext cx="8229598" cy="891822"/>
          </a:xfrm>
        </p:spPr>
        <p:txBody>
          <a:bodyPr/>
          <a:lstStyle/>
          <a:p>
            <a:r>
              <a:rPr lang="en-US" dirty="0" smtClean="0"/>
              <a:t>Metal Rust Resistance </a:t>
            </a:r>
            <a:endParaRPr lang="en-US" dirty="0"/>
          </a:p>
        </p:txBody>
      </p:sp>
      <p:sp>
        <p:nvSpPr>
          <p:cNvPr id="11" name="TextBox 10"/>
          <p:cNvSpPr txBox="1"/>
          <p:nvPr/>
        </p:nvSpPr>
        <p:spPr>
          <a:xfrm>
            <a:off x="325135" y="1523948"/>
            <a:ext cx="3608362" cy="2554545"/>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20 nails per panel</a:t>
            </a:r>
          </a:p>
          <a:p>
            <a:pPr marL="342900" indent="-342900">
              <a:buFont typeface="Wingdings" panose="05000000000000000000" pitchFamily="2" charset="2"/>
              <a:buChar char="Ø"/>
            </a:pPr>
            <a:r>
              <a:rPr lang="en-US" sz="2000" dirty="0" smtClean="0"/>
              <a:t>Different primer per panel</a:t>
            </a:r>
          </a:p>
          <a:p>
            <a:pPr marL="342900" indent="-342900">
              <a:buFont typeface="Wingdings" panose="05000000000000000000" pitchFamily="2" charset="2"/>
              <a:buChar char="Ø"/>
            </a:pPr>
            <a:r>
              <a:rPr lang="en-US" sz="2000" dirty="0" smtClean="0"/>
              <a:t>Same commercial topcoat for all panels</a:t>
            </a:r>
          </a:p>
          <a:p>
            <a:pPr marL="342900" indent="-342900">
              <a:buFont typeface="Wingdings" panose="05000000000000000000" pitchFamily="2" charset="2"/>
              <a:buChar char="Ø"/>
            </a:pPr>
            <a:r>
              <a:rPr lang="en-US" sz="2000" dirty="0" smtClean="0"/>
              <a:t>Red box indicates two topcoats (no primer)</a:t>
            </a:r>
          </a:p>
          <a:p>
            <a:pPr marL="342900" indent="-342900">
              <a:buFont typeface="Wingdings" panose="05000000000000000000" pitchFamily="2" charset="2"/>
              <a:buChar char="Ø"/>
            </a:pPr>
            <a:r>
              <a:rPr lang="en-US" sz="2000" dirty="0" smtClean="0"/>
              <a:t>4 years exposure</a:t>
            </a:r>
            <a:endParaRPr lang="en-US" sz="2000" dirty="0"/>
          </a:p>
          <a:p>
            <a:pPr>
              <a:buFont typeface="Arial" pitchFamily="34" charset="0"/>
              <a:buChar char="•"/>
            </a:pPr>
            <a:endParaRPr lang="en-US" sz="2000" dirty="0"/>
          </a:p>
        </p:txBody>
      </p:sp>
      <p:sp>
        <p:nvSpPr>
          <p:cNvPr id="13" name="TextBox 12"/>
          <p:cNvSpPr txBox="1"/>
          <p:nvPr/>
        </p:nvSpPr>
        <p:spPr>
          <a:xfrm>
            <a:off x="4187846" y="4719174"/>
            <a:ext cx="6185864" cy="707886"/>
          </a:xfrm>
          <a:prstGeom prst="rect">
            <a:avLst/>
          </a:prstGeom>
          <a:noFill/>
        </p:spPr>
        <p:txBody>
          <a:bodyPr wrap="square" rtlCol="0">
            <a:spAutoFit/>
          </a:bodyPr>
          <a:lstStyle/>
          <a:p>
            <a:r>
              <a:rPr lang="en-US" sz="2000" i="1" dirty="0" smtClean="0"/>
              <a:t>Not all primers are created equal!</a:t>
            </a:r>
            <a:endParaRPr lang="en-US" sz="2000" i="1" dirty="0"/>
          </a:p>
          <a:p>
            <a:pPr>
              <a:buFont typeface="Arial" pitchFamily="34" charset="0"/>
              <a:buChar char="•"/>
            </a:pPr>
            <a:endParaRPr lang="en-US" sz="2000" dirty="0"/>
          </a:p>
        </p:txBody>
      </p:sp>
    </p:spTree>
    <p:extLst>
      <p:ext uri="{BB962C8B-B14F-4D97-AF65-F5344CB8AC3E}">
        <p14:creationId xmlns:p14="http://schemas.microsoft.com/office/powerpoint/2010/main" val="908117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E0B00-4FDE-D040-8275-1F4B80113D68}" type="slidenum">
              <a:rPr lang="en-US" smtClean="0"/>
              <a:pPr/>
              <a:t>18</a:t>
            </a:fld>
            <a:endParaRPr lang="en-US"/>
          </a:p>
        </p:txBody>
      </p:sp>
      <p:sp>
        <p:nvSpPr>
          <p:cNvPr id="15" name="Footer Placeholder 14"/>
          <p:cNvSpPr>
            <a:spLocks noGrp="1"/>
          </p:cNvSpPr>
          <p:nvPr>
            <p:ph type="ftr" sz="quarter" idx="11"/>
          </p:nvPr>
        </p:nvSpPr>
        <p:spPr/>
        <p:txBody>
          <a:bodyPr/>
          <a:lstStyle/>
          <a:p>
            <a:endParaRPr lang="en-US"/>
          </a:p>
        </p:txBody>
      </p:sp>
      <p:graphicFrame>
        <p:nvGraphicFramePr>
          <p:cNvPr id="6" name="Chart 5"/>
          <p:cNvGraphicFramePr/>
          <p:nvPr>
            <p:extLst>
              <p:ext uri="{D42A27DB-BD31-4B8C-83A1-F6EECF244321}">
                <p14:modId xmlns:p14="http://schemas.microsoft.com/office/powerpoint/2010/main" val="3716279464"/>
              </p:ext>
            </p:extLst>
          </p:nvPr>
        </p:nvGraphicFramePr>
        <p:xfrm>
          <a:off x="1143383" y="860775"/>
          <a:ext cx="5864390" cy="4111416"/>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457201" y="414864"/>
            <a:ext cx="8229598" cy="891822"/>
          </a:xfrm>
        </p:spPr>
        <p:txBody>
          <a:bodyPr/>
          <a:lstStyle/>
          <a:p>
            <a:r>
              <a:rPr lang="en-US" dirty="0" smtClean="0"/>
              <a:t>Real World Exposure Data</a:t>
            </a:r>
            <a:endParaRPr lang="en-US" dirty="0"/>
          </a:p>
        </p:txBody>
      </p:sp>
      <p:pic>
        <p:nvPicPr>
          <p:cNvPr id="5" name="Picture 4"/>
          <p:cNvPicPr>
            <a:picLocks noChangeAspect="1"/>
          </p:cNvPicPr>
          <p:nvPr/>
        </p:nvPicPr>
        <p:blipFill>
          <a:blip r:embed="rId4"/>
          <a:stretch>
            <a:fillRect/>
          </a:stretch>
        </p:blipFill>
        <p:spPr>
          <a:xfrm>
            <a:off x="2301766" y="4287071"/>
            <a:ext cx="4114800" cy="1019175"/>
          </a:xfrm>
          <a:prstGeom prst="rect">
            <a:avLst/>
          </a:prstGeom>
        </p:spPr>
      </p:pic>
    </p:spTree>
    <p:extLst>
      <p:ext uri="{BB962C8B-B14F-4D97-AF65-F5344CB8AC3E}">
        <p14:creationId xmlns:p14="http://schemas.microsoft.com/office/powerpoint/2010/main" val="4283350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E0B00-4FDE-D040-8275-1F4B80113D68}" type="slidenum">
              <a:rPr lang="en-US" smtClean="0"/>
              <a:pPr/>
              <a:t>19</a:t>
            </a:fld>
            <a:endParaRPr lang="en-US"/>
          </a:p>
        </p:txBody>
      </p:sp>
      <p:sp>
        <p:nvSpPr>
          <p:cNvPr id="15" name="Footer Placeholder 14"/>
          <p:cNvSpPr>
            <a:spLocks noGrp="1"/>
          </p:cNvSpPr>
          <p:nvPr>
            <p:ph type="ftr" sz="quarter" idx="11"/>
          </p:nvPr>
        </p:nvSpPr>
        <p:spPr/>
        <p:txBody>
          <a:bodyPr/>
          <a:lstStyle/>
          <a:p>
            <a:endParaRPr lang="en-US"/>
          </a:p>
        </p:txBody>
      </p:sp>
      <p:graphicFrame>
        <p:nvGraphicFramePr>
          <p:cNvPr id="7" name="Chart 6"/>
          <p:cNvGraphicFramePr/>
          <p:nvPr>
            <p:extLst>
              <p:ext uri="{D42A27DB-BD31-4B8C-83A1-F6EECF244321}">
                <p14:modId xmlns:p14="http://schemas.microsoft.com/office/powerpoint/2010/main" val="2603536322"/>
              </p:ext>
            </p:extLst>
          </p:nvPr>
        </p:nvGraphicFramePr>
        <p:xfrm>
          <a:off x="1150629" y="860775"/>
          <a:ext cx="5861304"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457201" y="414864"/>
            <a:ext cx="8229598" cy="891822"/>
          </a:xfrm>
        </p:spPr>
        <p:txBody>
          <a:bodyPr/>
          <a:lstStyle/>
          <a:p>
            <a:r>
              <a:rPr lang="en-US" dirty="0" smtClean="0"/>
              <a:t>Real World Exposure Data</a:t>
            </a:r>
            <a:endParaRPr lang="en-US" dirty="0"/>
          </a:p>
        </p:txBody>
      </p:sp>
      <p:sp>
        <p:nvSpPr>
          <p:cNvPr id="5" name="Rectangle 4"/>
          <p:cNvSpPr/>
          <p:nvPr/>
        </p:nvSpPr>
        <p:spPr bwMode="auto">
          <a:xfrm>
            <a:off x="1269124" y="4280338"/>
            <a:ext cx="6046076" cy="6952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1" name="Picture 10"/>
          <p:cNvPicPr>
            <a:picLocks noChangeAspect="1"/>
          </p:cNvPicPr>
          <p:nvPr/>
        </p:nvPicPr>
        <p:blipFill>
          <a:blip r:embed="rId4"/>
          <a:stretch>
            <a:fillRect/>
          </a:stretch>
        </p:blipFill>
        <p:spPr>
          <a:xfrm>
            <a:off x="2412124" y="4280338"/>
            <a:ext cx="4114800" cy="1019175"/>
          </a:xfrm>
          <a:prstGeom prst="rect">
            <a:avLst/>
          </a:prstGeom>
        </p:spPr>
      </p:pic>
    </p:spTree>
    <p:extLst>
      <p:ext uri="{BB962C8B-B14F-4D97-AF65-F5344CB8AC3E}">
        <p14:creationId xmlns:p14="http://schemas.microsoft.com/office/powerpoint/2010/main" val="3390224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a:xfrm>
            <a:off x="457201" y="1413858"/>
            <a:ext cx="8229598" cy="3619500"/>
          </a:xfrm>
        </p:spPr>
        <p:txBody>
          <a:bodyPr/>
          <a:lstStyle/>
          <a:p>
            <a:pPr>
              <a:buFont typeface="Wingdings" pitchFamily="2" charset="2"/>
              <a:buChar char="Ø"/>
            </a:pPr>
            <a:r>
              <a:rPr lang="en-US" sz="2400" dirty="0" smtClean="0"/>
              <a:t>Introduction/Background</a:t>
            </a:r>
          </a:p>
          <a:p>
            <a:pPr>
              <a:buFont typeface="Wingdings" pitchFamily="2" charset="2"/>
              <a:buChar char="Ø"/>
            </a:pPr>
            <a:r>
              <a:rPr lang="en-US" sz="2400" dirty="0" smtClean="0"/>
              <a:t>Stainblocking and Locking Mechanisms</a:t>
            </a:r>
            <a:endParaRPr lang="en-US" sz="2400" dirty="0"/>
          </a:p>
          <a:p>
            <a:pPr>
              <a:buFont typeface="Wingdings" pitchFamily="2" charset="2"/>
              <a:buChar char="Ø"/>
            </a:pPr>
            <a:r>
              <a:rPr lang="en-US" sz="2400" dirty="0" smtClean="0"/>
              <a:t>Next Generation Primer Stainblocking Performance</a:t>
            </a:r>
            <a:endParaRPr lang="en-US" sz="2400" dirty="0"/>
          </a:p>
          <a:p>
            <a:pPr>
              <a:buFont typeface="Wingdings" pitchFamily="2" charset="2"/>
              <a:buChar char="Ø"/>
            </a:pPr>
            <a:r>
              <a:rPr lang="en-US" sz="2400" dirty="0" smtClean="0"/>
              <a:t>Exterior Primer Performance</a:t>
            </a:r>
            <a:endParaRPr lang="en-US" sz="2400" dirty="0"/>
          </a:p>
          <a:p>
            <a:pPr>
              <a:buFont typeface="Wingdings" pitchFamily="2" charset="2"/>
              <a:buChar char="Ø"/>
            </a:pPr>
            <a:r>
              <a:rPr lang="en-US" sz="2400" dirty="0" smtClean="0"/>
              <a:t>Summary</a:t>
            </a:r>
            <a:endParaRPr lang="en-US" sz="2400" dirty="0"/>
          </a:p>
          <a:p>
            <a:endParaRPr lang="en-US" dirty="0"/>
          </a:p>
        </p:txBody>
      </p:sp>
      <p:sp>
        <p:nvSpPr>
          <p:cNvPr id="4" name="Slide Number Placeholder 3"/>
          <p:cNvSpPr>
            <a:spLocks noGrp="1"/>
          </p:cNvSpPr>
          <p:nvPr>
            <p:ph type="sldNum" sz="quarter" idx="12"/>
          </p:nvPr>
        </p:nvSpPr>
        <p:spPr/>
        <p:txBody>
          <a:bodyPr/>
          <a:lstStyle/>
          <a:p>
            <a:fld id="{5D7E0B00-4FDE-D040-8275-1F4B80113D68}" type="slidenum">
              <a:rPr lang="en-US"/>
              <a:pPr/>
              <a:t>2</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0962"/>
    </mc:Choice>
    <mc:Fallback xmlns="">
      <p:transition spd="slow" advTm="6096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E0B00-4FDE-D040-8275-1F4B80113D68}" type="slidenum">
              <a:rPr lang="en-US" smtClean="0"/>
              <a:pPr/>
              <a:t>20</a:t>
            </a:fld>
            <a:endParaRPr lang="en-US"/>
          </a:p>
        </p:txBody>
      </p:sp>
      <p:sp>
        <p:nvSpPr>
          <p:cNvPr id="15" name="Footer Placeholder 14"/>
          <p:cNvSpPr>
            <a:spLocks noGrp="1"/>
          </p:cNvSpPr>
          <p:nvPr>
            <p:ph type="ftr" sz="quarter" idx="11"/>
          </p:nvPr>
        </p:nvSpPr>
        <p:spPr/>
        <p:txBody>
          <a:bodyPr/>
          <a:lstStyle/>
          <a:p>
            <a:endParaRPr lang="en-US"/>
          </a:p>
        </p:txBody>
      </p:sp>
      <p:sp>
        <p:nvSpPr>
          <p:cNvPr id="10" name="Title 1"/>
          <p:cNvSpPr>
            <a:spLocks noGrp="1"/>
          </p:cNvSpPr>
          <p:nvPr>
            <p:ph type="title"/>
          </p:nvPr>
        </p:nvSpPr>
        <p:spPr>
          <a:xfrm>
            <a:off x="457201" y="414864"/>
            <a:ext cx="8229598" cy="891822"/>
          </a:xfrm>
        </p:spPr>
        <p:txBody>
          <a:bodyPr/>
          <a:lstStyle/>
          <a:p>
            <a:r>
              <a:rPr lang="en-US" dirty="0" smtClean="0"/>
              <a:t>Paint and Primer in One</a:t>
            </a:r>
            <a:endParaRPr lang="en-US" dirty="0"/>
          </a:p>
        </p:txBody>
      </p:sp>
      <p:sp>
        <p:nvSpPr>
          <p:cNvPr id="11" name="TextBox 10"/>
          <p:cNvSpPr txBox="1"/>
          <p:nvPr/>
        </p:nvSpPr>
        <p:spPr>
          <a:xfrm>
            <a:off x="309369" y="869770"/>
            <a:ext cx="7667982" cy="307776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Early </a:t>
            </a:r>
            <a:r>
              <a:rPr lang="en-US" sz="2000" dirty="0" err="1" smtClean="0"/>
              <a:t>2010s</a:t>
            </a:r>
            <a:r>
              <a:rPr lang="en-US" sz="2000" dirty="0" smtClean="0"/>
              <a:t> new primer technology entered the market</a:t>
            </a:r>
          </a:p>
          <a:p>
            <a:pPr marL="342900" indent="-342900">
              <a:buFont typeface="Wingdings" panose="05000000000000000000" pitchFamily="2" charset="2"/>
              <a:buChar char="Ø"/>
            </a:pPr>
            <a:r>
              <a:rPr lang="en-US" sz="2000" dirty="0" smtClean="0"/>
              <a:t>Popular with </a:t>
            </a:r>
            <a:r>
              <a:rPr lang="en-US" sz="2000" dirty="0" err="1" smtClean="0"/>
              <a:t>DIYers</a:t>
            </a:r>
            <a:r>
              <a:rPr lang="en-US" sz="2000" dirty="0" smtClean="0"/>
              <a:t> </a:t>
            </a:r>
          </a:p>
          <a:p>
            <a:pPr marL="342900" indent="-342900">
              <a:buFont typeface="Wingdings" panose="05000000000000000000" pitchFamily="2" charset="2"/>
              <a:buChar char="Ø"/>
            </a:pPr>
            <a:r>
              <a:rPr lang="en-US" sz="2000" dirty="0" smtClean="0"/>
              <a:t>Claim to eliminate the need to use a primer</a:t>
            </a:r>
          </a:p>
          <a:p>
            <a:pPr marL="342900" indent="-342900">
              <a:buFont typeface="Wingdings" panose="05000000000000000000" pitchFamily="2" charset="2"/>
              <a:buChar char="Ø"/>
            </a:pPr>
            <a:r>
              <a:rPr lang="en-US" sz="2000" dirty="0" smtClean="0"/>
              <a:t>Decreased time and money that a homeowner needed to spend on painting</a:t>
            </a:r>
          </a:p>
          <a:p>
            <a:pPr marL="342900" indent="-342900">
              <a:buFont typeface="Wingdings" panose="05000000000000000000" pitchFamily="2" charset="2"/>
              <a:buChar char="Ø"/>
            </a:pPr>
            <a:r>
              <a:rPr lang="en-US" sz="2000" dirty="0" smtClean="0"/>
              <a:t>Catch phrases were enticing</a:t>
            </a:r>
          </a:p>
          <a:p>
            <a:pPr marL="800100" lvl="1" indent="-342900">
              <a:buFont typeface="Wingdings" panose="05000000000000000000" pitchFamily="2" charset="2"/>
              <a:buChar char="Ø"/>
            </a:pPr>
            <a:r>
              <a:rPr lang="en-US" sz="1800" dirty="0" smtClean="0"/>
              <a:t>One coat hide</a:t>
            </a:r>
          </a:p>
          <a:p>
            <a:pPr marL="800100" lvl="1" indent="-342900">
              <a:buFont typeface="Wingdings" panose="05000000000000000000" pitchFamily="2" charset="2"/>
              <a:buChar char="Ø"/>
            </a:pPr>
            <a:r>
              <a:rPr lang="en-US" sz="1800" dirty="0" smtClean="0"/>
              <a:t>Self-priming</a:t>
            </a:r>
          </a:p>
          <a:p>
            <a:pPr marL="800100" lvl="1" indent="-342900">
              <a:buFont typeface="Wingdings" panose="05000000000000000000" pitchFamily="2" charset="2"/>
              <a:buChar char="Ø"/>
            </a:pPr>
            <a:r>
              <a:rPr lang="en-US" sz="1800" dirty="0" smtClean="0"/>
              <a:t>One coat coverage</a:t>
            </a:r>
            <a:endParaRPr lang="en-US" sz="1800" dirty="0"/>
          </a:p>
          <a:p>
            <a:pPr>
              <a:buFont typeface="Arial" pitchFamily="34" charset="0"/>
              <a:buChar char="•"/>
            </a:pPr>
            <a:endParaRPr lang="en-US" sz="2000" dirty="0"/>
          </a:p>
        </p:txBody>
      </p:sp>
    </p:spTree>
    <p:extLst>
      <p:ext uri="{BB962C8B-B14F-4D97-AF65-F5344CB8AC3E}">
        <p14:creationId xmlns:p14="http://schemas.microsoft.com/office/powerpoint/2010/main" val="958196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E0B00-4FDE-D040-8275-1F4B80113D68}" type="slidenum">
              <a:rPr lang="en-US" smtClean="0"/>
              <a:pPr/>
              <a:t>21</a:t>
            </a:fld>
            <a:endParaRPr lang="en-US"/>
          </a:p>
        </p:txBody>
      </p:sp>
      <p:graphicFrame>
        <p:nvGraphicFramePr>
          <p:cNvPr id="8" name="Chart 7"/>
          <p:cNvGraphicFramePr/>
          <p:nvPr>
            <p:extLst>
              <p:ext uri="{D42A27DB-BD31-4B8C-83A1-F6EECF244321}">
                <p14:modId xmlns:p14="http://schemas.microsoft.com/office/powerpoint/2010/main" val="2920287900"/>
              </p:ext>
            </p:extLst>
          </p:nvPr>
        </p:nvGraphicFramePr>
        <p:xfrm>
          <a:off x="1095450" y="936472"/>
          <a:ext cx="5861304"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457201" y="414864"/>
            <a:ext cx="8229598" cy="891822"/>
          </a:xfrm>
        </p:spPr>
        <p:txBody>
          <a:bodyPr/>
          <a:lstStyle/>
          <a:p>
            <a:r>
              <a:rPr lang="en-US" dirty="0" smtClean="0"/>
              <a:t>Real World Exposure Data</a:t>
            </a:r>
            <a:endParaRPr lang="en-US" dirty="0"/>
          </a:p>
        </p:txBody>
      </p:sp>
      <p:sp>
        <p:nvSpPr>
          <p:cNvPr id="11" name="Left Brace 10"/>
          <p:cNvSpPr/>
          <p:nvPr/>
        </p:nvSpPr>
        <p:spPr bwMode="auto">
          <a:xfrm rot="10800000">
            <a:off x="6956754" y="2900855"/>
            <a:ext cx="372442" cy="105603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TextBox 11"/>
          <p:cNvSpPr txBox="1"/>
          <p:nvPr/>
        </p:nvSpPr>
        <p:spPr>
          <a:xfrm>
            <a:off x="7329196" y="3167260"/>
            <a:ext cx="1632939" cy="523220"/>
          </a:xfrm>
          <a:prstGeom prst="rect">
            <a:avLst/>
          </a:prstGeom>
          <a:noFill/>
        </p:spPr>
        <p:txBody>
          <a:bodyPr wrap="square" rtlCol="0">
            <a:spAutoFit/>
          </a:bodyPr>
          <a:lstStyle/>
          <a:p>
            <a:r>
              <a:rPr lang="en-US" sz="1400" dirty="0" smtClean="0"/>
              <a:t>Commercial Paint and Primer in One</a:t>
            </a:r>
            <a:endParaRPr lang="en-US" sz="1400" dirty="0"/>
          </a:p>
        </p:txBody>
      </p:sp>
      <p:sp>
        <p:nvSpPr>
          <p:cNvPr id="13" name="TextBox 12"/>
          <p:cNvSpPr txBox="1"/>
          <p:nvPr/>
        </p:nvSpPr>
        <p:spPr>
          <a:xfrm>
            <a:off x="7329195" y="1731006"/>
            <a:ext cx="1632939" cy="523220"/>
          </a:xfrm>
          <a:prstGeom prst="rect">
            <a:avLst/>
          </a:prstGeom>
          <a:noFill/>
        </p:spPr>
        <p:txBody>
          <a:bodyPr wrap="square" rtlCol="0">
            <a:spAutoFit/>
          </a:bodyPr>
          <a:lstStyle/>
          <a:p>
            <a:r>
              <a:rPr lang="en-US" sz="1400" dirty="0" smtClean="0"/>
              <a:t>2 topcoats with primer</a:t>
            </a:r>
            <a:endParaRPr lang="en-US" sz="1400" dirty="0"/>
          </a:p>
        </p:txBody>
      </p:sp>
      <p:sp>
        <p:nvSpPr>
          <p:cNvPr id="14" name="Left Brace 13"/>
          <p:cNvSpPr/>
          <p:nvPr/>
        </p:nvSpPr>
        <p:spPr bwMode="auto">
          <a:xfrm rot="10800000">
            <a:off x="6956753" y="1783561"/>
            <a:ext cx="372442" cy="376633"/>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85043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860775"/>
            <a:ext cx="8229598" cy="3619500"/>
          </a:xfrm>
        </p:spPr>
        <p:txBody>
          <a:bodyPr/>
          <a:lstStyle/>
          <a:p>
            <a:pPr marL="342900" indent="-342900">
              <a:buFont typeface="Wingdings" panose="05000000000000000000" pitchFamily="2" charset="2"/>
              <a:buChar char="Ø"/>
            </a:pPr>
            <a:r>
              <a:rPr lang="en-US" sz="1800" dirty="0"/>
              <a:t>Primers are important in the paint industry </a:t>
            </a:r>
            <a:r>
              <a:rPr lang="en-US" sz="1800" dirty="0" smtClean="0"/>
              <a:t>as </a:t>
            </a:r>
            <a:r>
              <a:rPr lang="en-US" sz="1800" dirty="0"/>
              <a:t>they help the </a:t>
            </a:r>
            <a:r>
              <a:rPr lang="en-US" sz="1800" dirty="0" smtClean="0"/>
              <a:t>topcoat’s </a:t>
            </a:r>
            <a:r>
              <a:rPr lang="en-US" sz="1800" dirty="0"/>
              <a:t>ability to beautify </a:t>
            </a:r>
            <a:r>
              <a:rPr lang="en-US" sz="1800" dirty="0" smtClean="0"/>
              <a:t>(stainblocking and hiding) and protect (increased durability)</a:t>
            </a:r>
          </a:p>
          <a:p>
            <a:pPr marL="342900" indent="-342900">
              <a:buFont typeface="Wingdings" panose="05000000000000000000" pitchFamily="2" charset="2"/>
              <a:buChar char="Ø"/>
            </a:pPr>
            <a:r>
              <a:rPr lang="en-US" sz="1800" dirty="0"/>
              <a:t>Oil-based primers have dominated the stainblocking primer market since they inherently block out stains at the substrate/primer </a:t>
            </a:r>
            <a:r>
              <a:rPr lang="en-US" sz="1800" dirty="0" smtClean="0"/>
              <a:t>interface</a:t>
            </a:r>
          </a:p>
          <a:p>
            <a:pPr marL="342900" indent="-342900">
              <a:buFont typeface="Wingdings" panose="05000000000000000000" pitchFamily="2" charset="2"/>
              <a:buChar char="Ø"/>
            </a:pPr>
            <a:r>
              <a:rPr lang="en-US" sz="1800" dirty="0" smtClean="0"/>
              <a:t>The </a:t>
            </a:r>
            <a:r>
              <a:rPr lang="en-US" sz="1800" dirty="0"/>
              <a:t>primer market </a:t>
            </a:r>
            <a:r>
              <a:rPr lang="en-US" sz="1800" dirty="0" smtClean="0"/>
              <a:t>has transitioned to waterborne technology (lower odor and VOC)</a:t>
            </a:r>
          </a:p>
          <a:p>
            <a:pPr marL="342900" indent="-342900">
              <a:buFont typeface="Wingdings" panose="05000000000000000000" pitchFamily="2" charset="2"/>
              <a:buChar char="Ø"/>
            </a:pPr>
            <a:r>
              <a:rPr lang="en-US" sz="1800" dirty="0" smtClean="0"/>
              <a:t>With waterborne technology, stainblocking is more difficult as </a:t>
            </a:r>
            <a:r>
              <a:rPr lang="en-US" sz="1800" dirty="0"/>
              <a:t>the stains are solubilized in the primer film and thus must be “locked” in </a:t>
            </a:r>
            <a:r>
              <a:rPr lang="en-US" sz="1800" dirty="0" smtClean="0"/>
              <a:t>place</a:t>
            </a:r>
            <a:endParaRPr lang="en-US" sz="1800" dirty="0"/>
          </a:p>
          <a:p>
            <a:pPr marL="342900" indent="-342900">
              <a:buFont typeface="Wingdings" panose="05000000000000000000" pitchFamily="2" charset="2"/>
              <a:buChar char="Ø"/>
            </a:pPr>
            <a:r>
              <a:rPr lang="en-US" sz="1800" dirty="0" smtClean="0"/>
              <a:t>Functional pigments (ZnO) can be used to improve stainblocking</a:t>
            </a:r>
          </a:p>
          <a:p>
            <a:pPr marL="342900" indent="-342900">
              <a:buFont typeface="Wingdings" panose="05000000000000000000" pitchFamily="2" charset="2"/>
              <a:buChar char="Ø"/>
            </a:pPr>
            <a:r>
              <a:rPr lang="en-US" sz="1800" dirty="0" smtClean="0"/>
              <a:t>Use </a:t>
            </a:r>
            <a:r>
              <a:rPr lang="en-US" sz="1800" dirty="0"/>
              <a:t>of a primer is very beneficial over even the most challenging </a:t>
            </a:r>
            <a:r>
              <a:rPr lang="en-US" sz="1800" dirty="0" smtClean="0"/>
              <a:t>substrates and can extend the </a:t>
            </a:r>
            <a:r>
              <a:rPr lang="en-US" sz="1800" dirty="0"/>
              <a:t>lifetime of the topcoat </a:t>
            </a:r>
            <a:r>
              <a:rPr lang="en-US" sz="1800" dirty="0" smtClean="0"/>
              <a:t>by years</a:t>
            </a:r>
          </a:p>
          <a:p>
            <a:pPr marL="342900" indent="-342900">
              <a:buFont typeface="Wingdings" panose="05000000000000000000" pitchFamily="2" charset="2"/>
              <a:buChar char="Ø"/>
            </a:pPr>
            <a:r>
              <a:rPr lang="en-US" sz="1800" dirty="0" smtClean="0"/>
              <a:t>Primer and topcoat demonstrate superior exterior durability when compared to Paint and Primer in One</a:t>
            </a:r>
            <a:endParaRPr lang="en-US" sz="1800" dirty="0"/>
          </a:p>
        </p:txBody>
      </p:sp>
      <p:sp>
        <p:nvSpPr>
          <p:cNvPr id="4" name="Slide Number Placeholder 3"/>
          <p:cNvSpPr>
            <a:spLocks noGrp="1"/>
          </p:cNvSpPr>
          <p:nvPr>
            <p:ph type="sldNum" sz="quarter" idx="12"/>
          </p:nvPr>
        </p:nvSpPr>
        <p:spPr/>
        <p:txBody>
          <a:bodyPr/>
          <a:lstStyle/>
          <a:p>
            <a:fld id="{5D7E0B00-4FDE-D040-8275-1F4B80113D68}" type="slidenum">
              <a:rPr lang="en-US"/>
              <a:pPr/>
              <a:t>22</a:t>
            </a:fld>
            <a:endParaRPr lang="en-US"/>
          </a:p>
        </p:txBody>
      </p:sp>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title"/>
          </p:nvPr>
        </p:nvSpPr>
        <p:spPr>
          <a:xfrm>
            <a:off x="457201" y="414864"/>
            <a:ext cx="8229598" cy="891822"/>
          </a:xfrm>
        </p:spPr>
        <p:txBody>
          <a:bodyPr/>
          <a:lstStyle/>
          <a:p>
            <a:r>
              <a:rPr lang="en-US" dirty="0" smtClean="0"/>
              <a:t>Summary</a:t>
            </a:r>
            <a:endParaRPr lang="en-US" dirty="0"/>
          </a:p>
        </p:txBody>
      </p:sp>
    </p:spTree>
    <p:extLst>
      <p:ext uri="{BB962C8B-B14F-4D97-AF65-F5344CB8AC3E}">
        <p14:creationId xmlns:p14="http://schemas.microsoft.com/office/powerpoint/2010/main" val="3584697540"/>
      </p:ext>
    </p:extLst>
  </p:cSld>
  <p:clrMapOvr>
    <a:masterClrMapping/>
  </p:clrMapOvr>
  <mc:AlternateContent xmlns:mc="http://schemas.openxmlformats.org/markup-compatibility/2006" xmlns:p14="http://schemas.microsoft.com/office/powerpoint/2010/main">
    <mc:Choice Requires="p14">
      <p:transition spd="slow" p14:dur="2000" advTm="65286"/>
    </mc:Choice>
    <mc:Fallback xmlns="">
      <p:transition spd="slow" advTm="65286"/>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noGrp="1"/>
          </p:cNvSpPr>
          <p:nvPr>
            <p:ph type="subTitle" idx="1"/>
          </p:nvPr>
        </p:nvSpPr>
        <p:spPr>
          <a:prstGeom prst="rect">
            <a:avLst/>
          </a:prstGeom>
        </p:spPr>
        <p:txBody>
          <a:bodyPr>
            <a:spAutoFit/>
          </a:bodyPr>
          <a:lstStyle>
            <a:lvl1pPr algn="l" rtl="0" eaLnBrk="1" fontAlgn="base" hangingPunct="1">
              <a:spcBef>
                <a:spcPct val="40000"/>
              </a:spcBef>
              <a:spcAft>
                <a:spcPct val="0"/>
              </a:spcAft>
              <a:defRPr sz="2000">
                <a:solidFill>
                  <a:srgbClr val="344447"/>
                </a:solidFill>
                <a:latin typeface="Arial"/>
                <a:ea typeface="+mn-ea"/>
                <a:cs typeface="Arial"/>
              </a:defRPr>
            </a:lvl1pPr>
            <a:lvl2pPr marL="225425" indent="-155575" algn="l" rtl="0" eaLnBrk="1" fontAlgn="base" hangingPunct="1">
              <a:spcBef>
                <a:spcPct val="15000"/>
              </a:spcBef>
              <a:spcAft>
                <a:spcPct val="0"/>
              </a:spcAft>
              <a:buChar char="•"/>
              <a:defRPr sz="1800">
                <a:solidFill>
                  <a:srgbClr val="344447"/>
                </a:solidFill>
                <a:latin typeface="Arial"/>
                <a:ea typeface="+mn-ea"/>
                <a:cs typeface="Arial"/>
              </a:defRPr>
            </a:lvl2pPr>
            <a:lvl3pPr marL="465138" indent="-190500" algn="l" rtl="0" eaLnBrk="1" fontAlgn="base" hangingPunct="1">
              <a:spcBef>
                <a:spcPct val="5000"/>
              </a:spcBef>
              <a:spcAft>
                <a:spcPct val="0"/>
              </a:spcAft>
              <a:buChar char="–"/>
              <a:tabLst/>
              <a:defRPr sz="1600">
                <a:solidFill>
                  <a:srgbClr val="344447"/>
                </a:solidFill>
                <a:latin typeface="Arial"/>
                <a:ea typeface="+mn-ea"/>
                <a:cs typeface="Arial"/>
              </a:defRPr>
            </a:lvl3pPr>
            <a:lvl4pPr marL="649288" indent="-134938" algn="l" rtl="0" eaLnBrk="1" fontAlgn="base" hangingPunct="1">
              <a:spcBef>
                <a:spcPct val="0"/>
              </a:spcBef>
              <a:spcAft>
                <a:spcPct val="0"/>
              </a:spcAft>
              <a:buChar char="•"/>
              <a:defRPr sz="1400">
                <a:solidFill>
                  <a:srgbClr val="344447"/>
                </a:solidFill>
                <a:latin typeface="Arial"/>
                <a:ea typeface="+mn-ea"/>
                <a:cs typeface="Arial"/>
              </a:defRPr>
            </a:lvl4pPr>
            <a:lvl5pPr marL="854075" indent="-149225" algn="l" rtl="0" eaLnBrk="1" fontAlgn="base" hangingPunct="1">
              <a:spcBef>
                <a:spcPct val="0"/>
              </a:spcBef>
              <a:spcAft>
                <a:spcPct val="0"/>
              </a:spcAft>
              <a:buChar char="–"/>
              <a:defRPr sz="1200">
                <a:solidFill>
                  <a:srgbClr val="344447"/>
                </a:solidFill>
                <a:latin typeface="Arial"/>
                <a:ea typeface="+mn-ea"/>
                <a:cs typeface="Arial"/>
              </a:defRPr>
            </a:lvl5pPr>
            <a:lvl6pPr marL="1603375" indent="-174625" algn="l" rtl="0" eaLnBrk="1" fontAlgn="base" hangingPunct="1">
              <a:spcBef>
                <a:spcPct val="0"/>
              </a:spcBef>
              <a:spcAft>
                <a:spcPct val="0"/>
              </a:spcAft>
              <a:buChar char="–"/>
              <a:defRPr sz="1400">
                <a:solidFill>
                  <a:schemeClr val="tx1"/>
                </a:solidFill>
                <a:latin typeface="+mn-lt"/>
                <a:ea typeface="+mn-ea"/>
              </a:defRPr>
            </a:lvl6pPr>
            <a:lvl7pPr marL="2060575" indent="-174625" algn="l" rtl="0" eaLnBrk="1" fontAlgn="base" hangingPunct="1">
              <a:spcBef>
                <a:spcPct val="0"/>
              </a:spcBef>
              <a:spcAft>
                <a:spcPct val="0"/>
              </a:spcAft>
              <a:buChar char="–"/>
              <a:defRPr sz="1400">
                <a:solidFill>
                  <a:schemeClr val="tx1"/>
                </a:solidFill>
                <a:latin typeface="+mn-lt"/>
                <a:ea typeface="+mn-ea"/>
              </a:defRPr>
            </a:lvl7pPr>
            <a:lvl8pPr marL="2517775" indent="-174625" algn="l" rtl="0" eaLnBrk="1" fontAlgn="base" hangingPunct="1">
              <a:spcBef>
                <a:spcPct val="0"/>
              </a:spcBef>
              <a:spcAft>
                <a:spcPct val="0"/>
              </a:spcAft>
              <a:buChar char="–"/>
              <a:defRPr sz="1400">
                <a:solidFill>
                  <a:schemeClr val="tx1"/>
                </a:solidFill>
                <a:latin typeface="+mn-lt"/>
                <a:ea typeface="+mn-ea"/>
              </a:defRPr>
            </a:lvl8pPr>
            <a:lvl9pPr marL="2974975" indent="-174625" algn="l" rtl="0" eaLnBrk="1" fontAlgn="base" hangingPunct="1">
              <a:spcBef>
                <a:spcPct val="0"/>
              </a:spcBef>
              <a:spcAft>
                <a:spcPct val="0"/>
              </a:spcAft>
              <a:buChar char="–"/>
              <a:defRPr sz="1400">
                <a:solidFill>
                  <a:schemeClr val="tx1"/>
                </a:solidFill>
                <a:latin typeface="+mn-lt"/>
                <a:ea typeface="+mn-ea"/>
              </a:defRPr>
            </a:lvl9pPr>
          </a:lstStyle>
          <a:p>
            <a:r>
              <a:rPr lang="en-US" sz="800" kern="0" dirty="0" smtClean="0"/>
              <a:t>®™ Trademark of The Dow Chemical Company ("Dow") or an affiliated company of Dow</a:t>
            </a:r>
            <a:endParaRPr lang="en-US" sz="800" kern="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2603500" y="698500"/>
            <a:ext cx="5253303" cy="4635500"/>
          </a:xfrm>
        </p:spPr>
        <p:txBody>
          <a:bodyPr/>
          <a:lstStyle/>
          <a:p>
            <a:pPr>
              <a:spcBef>
                <a:spcPct val="30000"/>
              </a:spcBef>
              <a:defRPr/>
            </a:pPr>
            <a:r>
              <a:rPr lang="en-US" sz="958" dirty="0">
                <a:solidFill>
                  <a:schemeClr val="bg1"/>
                </a:solidFill>
              </a:rPr>
              <a:t>Before using any product mentioned herein, consult the product’s Material Safety Data </a:t>
            </a:r>
            <a:r>
              <a:rPr lang="en-US" sz="958" dirty="0"/>
              <a:t>Sheet (MSDS)/Safety Data Sheet (SDS) for details on product hazards, recommended handling precautions and product storage.</a:t>
            </a:r>
          </a:p>
          <a:p>
            <a:pPr>
              <a:spcBef>
                <a:spcPct val="30000"/>
              </a:spcBef>
              <a:defRPr/>
            </a:pPr>
            <a:r>
              <a:rPr lang="en-US" sz="958" dirty="0"/>
              <a:t>Dow has a fundamental concern for all who make, distribute, and use its products, and for the environment in which we live. This concern is the basis for our product stewardship philosophy by which we assess the safety, health, and environmental information on our products and then take appropriate steps to protect employee and public health and our environment. The success of our product stewardship program rests with each and every individual involved with Dow products - from the initial concept and research, to manufacture, use, sale, disposal, and recycle of each product.</a:t>
            </a:r>
          </a:p>
          <a:p>
            <a:pPr>
              <a:spcBef>
                <a:spcPct val="30000"/>
              </a:spcBef>
              <a:defRPr/>
            </a:pPr>
            <a:r>
              <a:rPr lang="en-US" sz="958" dirty="0"/>
              <a:t>Dow strongly encourages its customers to review both their manufacturing processes and their applications of Dow products from the standpoint of human health and environmental quality to ensure that Dow products are not used in ways for which they are not intended or tested. Dow personnel are available to answer your questions and to provide reasonable technical support. Dow product literature, including safety data sheets, should be consulted prior to use of Dow products. Current safety data sheets are available from Dow.</a:t>
            </a:r>
          </a:p>
          <a:p>
            <a:pPr>
              <a:spcBef>
                <a:spcPct val="30000"/>
              </a:spcBef>
              <a:defRPr/>
            </a:pPr>
            <a:r>
              <a:rPr lang="en-US" sz="958" dirty="0"/>
              <a:t>Notice: No freedom from infringement of any patent owned by Dow or others is to be inferred. Because use conditions and applicable laws may differ from one location to another and may change with time, Customer is responsible for determining whether products and the information in this document are appropriate for Customer's use and for ensuring that Customer's workplace and disposal practices are in compliance with applicable laws and other government enactments. The product shown in this literature may not be available for sale and/or available in all geographies where Dow is represented. The claims made may not have been approved for use in all countries. Dow assumes no obligation or liability for the information in this document. References to “Dow” or the “Company” mean the Dow legal entity selling the products to Customer unless otherwise expressly noted.  NO WARRANTIES ARE GIVEN; ALL IMPLIED WARRANTIES OF MERCHANTABILITY OR FITNESS FOR A PARTICULAR PURPOSE ARE EXPRESSLY EXCLUDED.</a:t>
            </a:r>
          </a:p>
        </p:txBody>
      </p:sp>
      <p:sp>
        <p:nvSpPr>
          <p:cNvPr id="3075" name="Text Box 3"/>
          <p:cNvSpPr txBox="1">
            <a:spLocks noChangeArrowheads="1"/>
          </p:cNvSpPr>
          <p:nvPr/>
        </p:nvSpPr>
        <p:spPr bwMode="auto">
          <a:xfrm>
            <a:off x="1152261" y="661458"/>
            <a:ext cx="1524000" cy="1781450"/>
          </a:xfrm>
          <a:prstGeom prst="rect">
            <a:avLst/>
          </a:prstGeom>
          <a:noFill/>
          <a:ln w="9525">
            <a:noFill/>
            <a:miter lim="800000"/>
            <a:headEnd/>
            <a:tailEnd/>
          </a:ln>
        </p:spPr>
        <p:txBody>
          <a:bodyPr>
            <a:spAutoFit/>
          </a:bodyPr>
          <a:lstStyle/>
          <a:p>
            <a:pPr>
              <a:spcBef>
                <a:spcPct val="50000"/>
              </a:spcBef>
              <a:defRPr/>
            </a:pPr>
            <a:r>
              <a:rPr lang="en-US" sz="958" b="1" dirty="0">
                <a:solidFill>
                  <a:schemeClr val="bg1"/>
                </a:solidFill>
                <a:latin typeface="Arial Narrow" pitchFamily="34" charset="0"/>
                <a:ea typeface="ＭＳ Ｐゴシック" pitchFamily="34" charset="-128"/>
              </a:rPr>
              <a:t>HANDLING PRECAUTIONS</a:t>
            </a:r>
          </a:p>
          <a:p>
            <a:pPr>
              <a:spcBef>
                <a:spcPct val="50000"/>
              </a:spcBef>
              <a:defRPr/>
            </a:pPr>
            <a:endParaRPr lang="en-US" sz="625" b="1" dirty="0">
              <a:solidFill>
                <a:schemeClr val="bg1"/>
              </a:solidFill>
              <a:latin typeface="Arial Narrow" pitchFamily="34" charset="0"/>
              <a:ea typeface="ＭＳ Ｐゴシック" pitchFamily="34" charset="-128"/>
            </a:endParaRPr>
          </a:p>
          <a:p>
            <a:pPr>
              <a:spcBef>
                <a:spcPct val="50000"/>
              </a:spcBef>
              <a:defRPr/>
            </a:pPr>
            <a:endParaRPr lang="en-US" sz="625" b="1" dirty="0">
              <a:solidFill>
                <a:schemeClr val="bg1"/>
              </a:solidFill>
              <a:latin typeface="Arial Narrow" pitchFamily="34" charset="0"/>
              <a:ea typeface="ＭＳ Ｐゴシック" pitchFamily="34" charset="-128"/>
            </a:endParaRPr>
          </a:p>
          <a:p>
            <a:pPr>
              <a:spcBef>
                <a:spcPct val="50000"/>
              </a:spcBef>
              <a:defRPr/>
            </a:pPr>
            <a:r>
              <a:rPr lang="en-US" sz="958" b="1" dirty="0">
                <a:solidFill>
                  <a:schemeClr val="bg1"/>
                </a:solidFill>
                <a:latin typeface="Arial Narrow" pitchFamily="34" charset="0"/>
                <a:ea typeface="ＭＳ Ｐゴシック" pitchFamily="34" charset="-128"/>
              </a:rPr>
              <a:t>PRODUCT STEWARDSHIP</a:t>
            </a:r>
          </a:p>
          <a:p>
            <a:pPr>
              <a:spcBef>
                <a:spcPct val="50000"/>
              </a:spcBef>
              <a:defRPr/>
            </a:pPr>
            <a:endParaRPr lang="en-US" sz="958" b="1" dirty="0">
              <a:solidFill>
                <a:schemeClr val="bg1"/>
              </a:solidFill>
              <a:latin typeface="Arial Narrow" pitchFamily="34" charset="0"/>
              <a:ea typeface="ＭＳ Ｐゴシック" pitchFamily="34" charset="-128"/>
            </a:endParaRPr>
          </a:p>
          <a:p>
            <a:pPr>
              <a:spcBef>
                <a:spcPct val="50000"/>
              </a:spcBef>
              <a:defRPr/>
            </a:pPr>
            <a:endParaRPr lang="en-US" sz="958" b="1" dirty="0">
              <a:solidFill>
                <a:schemeClr val="bg1"/>
              </a:solidFill>
              <a:latin typeface="Arial Narrow" pitchFamily="34" charset="0"/>
              <a:ea typeface="ＭＳ Ｐゴシック" pitchFamily="34" charset="-128"/>
            </a:endParaRPr>
          </a:p>
          <a:p>
            <a:pPr>
              <a:spcBef>
                <a:spcPct val="50000"/>
              </a:spcBef>
              <a:defRPr/>
            </a:pPr>
            <a:endParaRPr lang="en-US" sz="958" b="1" dirty="0">
              <a:solidFill>
                <a:schemeClr val="bg1"/>
              </a:solidFill>
              <a:latin typeface="Arial Narrow" pitchFamily="34" charset="0"/>
              <a:ea typeface="ＭＳ Ｐゴシック" pitchFamily="34" charset="-128"/>
            </a:endParaRPr>
          </a:p>
          <a:p>
            <a:pPr>
              <a:spcBef>
                <a:spcPct val="50000"/>
              </a:spcBef>
              <a:defRPr/>
            </a:pPr>
            <a:endParaRPr lang="en-US" sz="958" b="1" dirty="0">
              <a:solidFill>
                <a:schemeClr val="bg1"/>
              </a:solidFill>
              <a:latin typeface="Arial Narrow" pitchFamily="34" charset="0"/>
              <a:ea typeface="ＭＳ Ｐゴシック" pitchFamily="34" charset="-128"/>
            </a:endParaRPr>
          </a:p>
          <a:p>
            <a:pPr>
              <a:defRPr/>
            </a:pPr>
            <a:r>
              <a:rPr lang="en-US" sz="958" b="1" dirty="0">
                <a:solidFill>
                  <a:schemeClr val="bg1"/>
                </a:solidFill>
                <a:latin typeface="Arial Narrow" pitchFamily="34" charset="0"/>
                <a:ea typeface="ＭＳ Ｐゴシック" pitchFamily="34" charset="-128"/>
              </a:rPr>
              <a:t>CUSTOMER NOTICE</a:t>
            </a:r>
          </a:p>
        </p:txBody>
      </p:sp>
      <p:sp>
        <p:nvSpPr>
          <p:cNvPr id="4" name="Text Box 3"/>
          <p:cNvSpPr txBox="1">
            <a:spLocks noChangeArrowheads="1"/>
          </p:cNvSpPr>
          <p:nvPr/>
        </p:nvSpPr>
        <p:spPr bwMode="auto">
          <a:xfrm>
            <a:off x="1143000" y="772584"/>
            <a:ext cx="1524000" cy="1560299"/>
          </a:xfrm>
          <a:prstGeom prst="rect">
            <a:avLst/>
          </a:prstGeom>
          <a:noFill/>
          <a:ln w="9525">
            <a:noFill/>
            <a:miter lim="800000"/>
            <a:headEnd/>
            <a:tailEnd/>
          </a:ln>
        </p:spPr>
        <p:txBody>
          <a:bodyPr>
            <a:spAutoFit/>
          </a:bodyPr>
          <a:lstStyle/>
          <a:p>
            <a:pPr>
              <a:spcBef>
                <a:spcPct val="50000"/>
              </a:spcBef>
              <a:defRPr/>
            </a:pPr>
            <a:r>
              <a:rPr lang="en-US" sz="958" b="1" dirty="0">
                <a:latin typeface="Arial Narrow" pitchFamily="34" charset="0"/>
                <a:ea typeface="ＭＳ Ｐゴシック" pitchFamily="34" charset="-128"/>
              </a:rPr>
              <a:t>HANDLING PRECAUTIONS</a:t>
            </a:r>
          </a:p>
          <a:p>
            <a:pPr>
              <a:spcBef>
                <a:spcPct val="50000"/>
              </a:spcBef>
              <a:defRPr/>
            </a:pPr>
            <a:endParaRPr lang="en-US" sz="625" b="1" dirty="0">
              <a:latin typeface="Arial Narrow" pitchFamily="34" charset="0"/>
              <a:ea typeface="ＭＳ Ｐゴシック" pitchFamily="34" charset="-128"/>
            </a:endParaRPr>
          </a:p>
          <a:p>
            <a:pPr>
              <a:spcBef>
                <a:spcPct val="50000"/>
              </a:spcBef>
              <a:defRPr/>
            </a:pPr>
            <a:endParaRPr lang="en-US" sz="625" b="1" dirty="0">
              <a:latin typeface="Arial Narrow" pitchFamily="34" charset="0"/>
              <a:ea typeface="ＭＳ Ｐゴシック" pitchFamily="34" charset="-128"/>
            </a:endParaRPr>
          </a:p>
          <a:p>
            <a:pPr>
              <a:spcBef>
                <a:spcPct val="50000"/>
              </a:spcBef>
              <a:defRPr/>
            </a:pPr>
            <a:r>
              <a:rPr lang="en-US" sz="958" b="1" dirty="0">
                <a:latin typeface="Arial Narrow" pitchFamily="34" charset="0"/>
                <a:ea typeface="ＭＳ Ｐゴシック" pitchFamily="34" charset="-128"/>
              </a:rPr>
              <a:t>PRODUCT STEWARDSHIP</a:t>
            </a:r>
          </a:p>
          <a:p>
            <a:pPr>
              <a:spcBef>
                <a:spcPct val="50000"/>
              </a:spcBef>
              <a:defRPr/>
            </a:pPr>
            <a:endParaRPr lang="en-US" sz="958" b="1" dirty="0">
              <a:latin typeface="Arial Narrow" pitchFamily="34" charset="0"/>
              <a:ea typeface="ＭＳ Ｐゴシック" pitchFamily="34" charset="-128"/>
            </a:endParaRPr>
          </a:p>
          <a:p>
            <a:pPr>
              <a:spcBef>
                <a:spcPct val="50000"/>
              </a:spcBef>
              <a:defRPr/>
            </a:pPr>
            <a:endParaRPr lang="en-US" sz="958" b="1" dirty="0">
              <a:latin typeface="Arial Narrow" pitchFamily="34" charset="0"/>
              <a:ea typeface="ＭＳ Ｐゴシック" pitchFamily="34" charset="-128"/>
            </a:endParaRPr>
          </a:p>
          <a:p>
            <a:pPr>
              <a:spcBef>
                <a:spcPct val="50000"/>
              </a:spcBef>
              <a:defRPr/>
            </a:pPr>
            <a:endParaRPr lang="en-US" sz="958" b="1" dirty="0">
              <a:latin typeface="Arial Narrow" pitchFamily="34" charset="0"/>
              <a:ea typeface="ＭＳ Ｐゴシック" pitchFamily="34" charset="-128"/>
            </a:endParaRPr>
          </a:p>
          <a:p>
            <a:pPr>
              <a:defRPr/>
            </a:pPr>
            <a:r>
              <a:rPr lang="en-US" sz="958" b="1" dirty="0">
                <a:latin typeface="Arial Narrow" pitchFamily="34" charset="0"/>
                <a:ea typeface="ＭＳ Ｐゴシック" pitchFamily="34" charset="-128"/>
              </a:rPr>
              <a:t>CUSTOMER NOTICE</a:t>
            </a:r>
          </a:p>
        </p:txBody>
      </p:sp>
      <p:sp>
        <p:nvSpPr>
          <p:cNvPr id="5" name="Slide Number Placeholder 4"/>
          <p:cNvSpPr>
            <a:spLocks noGrp="1"/>
          </p:cNvSpPr>
          <p:nvPr>
            <p:ph type="sldNum" sz="quarter" idx="12"/>
          </p:nvPr>
        </p:nvSpPr>
        <p:spPr/>
        <p:txBody>
          <a:bodyPr/>
          <a:lstStyle/>
          <a:p>
            <a:fld id="{5D7E0B00-4FDE-D040-8275-1F4B80113D68}" type="slidenum">
              <a:rPr lang="en-US" smtClean="0"/>
              <a:pPr/>
              <a:t>24</a:t>
            </a:fld>
            <a:endParaRPr lang="en-US"/>
          </a:p>
        </p:txBody>
      </p:sp>
      <p:sp>
        <p:nvSpPr>
          <p:cNvPr id="2" name="Footer Placeholder 1"/>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34402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0609"/>
          <a:stretch/>
        </p:blipFill>
        <p:spPr>
          <a:xfrm>
            <a:off x="6290441" y="1306686"/>
            <a:ext cx="2853559" cy="3255579"/>
          </a:xfrm>
          <a:prstGeom prst="rect">
            <a:avLst/>
          </a:prstGeom>
        </p:spPr>
      </p:pic>
      <p:sp>
        <p:nvSpPr>
          <p:cNvPr id="9" name="Slide Number Placeholder 8"/>
          <p:cNvSpPr>
            <a:spLocks noGrp="1"/>
          </p:cNvSpPr>
          <p:nvPr>
            <p:ph type="sldNum" sz="quarter" idx="12"/>
          </p:nvPr>
        </p:nvSpPr>
        <p:spPr/>
        <p:txBody>
          <a:bodyPr/>
          <a:lstStyle/>
          <a:p>
            <a:fld id="{5D7E0B00-4FDE-D040-8275-1F4B80113D68}" type="slidenum">
              <a:rPr lang="en-US" smtClean="0"/>
              <a:pPr/>
              <a:t>3</a:t>
            </a:fld>
            <a:endParaRPr lang="en-US"/>
          </a:p>
        </p:txBody>
      </p:sp>
      <p:sp>
        <p:nvSpPr>
          <p:cNvPr id="2" name="Footer Placeholder 1"/>
          <p:cNvSpPr>
            <a:spLocks noGrp="1"/>
          </p:cNvSpPr>
          <p:nvPr>
            <p:ph type="ftr" sz="quarter" idx="11"/>
          </p:nvPr>
        </p:nvSpPr>
        <p:spPr/>
        <p:txBody>
          <a:bodyPr/>
          <a:lstStyle/>
          <a:p>
            <a:endParaRPr lang="en-US"/>
          </a:p>
        </p:txBody>
      </p:sp>
      <p:sp>
        <p:nvSpPr>
          <p:cNvPr id="19" name="Title 1"/>
          <p:cNvSpPr>
            <a:spLocks noGrp="1"/>
          </p:cNvSpPr>
          <p:nvPr>
            <p:ph type="title"/>
          </p:nvPr>
        </p:nvSpPr>
        <p:spPr>
          <a:xfrm>
            <a:off x="457201" y="414864"/>
            <a:ext cx="8229598" cy="891822"/>
          </a:xfrm>
        </p:spPr>
        <p:txBody>
          <a:bodyPr/>
          <a:lstStyle/>
          <a:p>
            <a:r>
              <a:rPr lang="en-US" dirty="0" smtClean="0"/>
              <a:t>Primer Background</a:t>
            </a:r>
            <a:endParaRPr lang="en-US" dirty="0"/>
          </a:p>
        </p:txBody>
      </p:sp>
      <p:sp>
        <p:nvSpPr>
          <p:cNvPr id="21" name="TextBox 20"/>
          <p:cNvSpPr txBox="1"/>
          <p:nvPr/>
        </p:nvSpPr>
        <p:spPr>
          <a:xfrm>
            <a:off x="144241" y="923838"/>
            <a:ext cx="6035841" cy="569386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Two main functions of a primer</a:t>
            </a:r>
          </a:p>
          <a:p>
            <a:pPr marL="800100" lvl="1" indent="-342900">
              <a:buFont typeface="Wingdings" panose="05000000000000000000" pitchFamily="2" charset="2"/>
              <a:buChar char="Ø"/>
            </a:pPr>
            <a:r>
              <a:rPr lang="en-US" sz="1800" dirty="0" smtClean="0"/>
              <a:t>Enhance the ability of a topcoat to beautify the substrate</a:t>
            </a:r>
          </a:p>
          <a:p>
            <a:pPr marL="800100" lvl="1" indent="-342900">
              <a:buFont typeface="Wingdings" panose="05000000000000000000" pitchFamily="2" charset="2"/>
              <a:buChar char="Ø"/>
            </a:pPr>
            <a:r>
              <a:rPr lang="en-US" sz="1800" dirty="0" smtClean="0"/>
              <a:t>Add durability to extend the life of the topcoat</a:t>
            </a:r>
          </a:p>
          <a:p>
            <a:pPr marL="800100" lvl="1" indent="-342900">
              <a:buFont typeface="Wingdings" panose="05000000000000000000" pitchFamily="2" charset="2"/>
              <a:buChar char="Ø"/>
            </a:pPr>
            <a:endParaRPr lang="en-US" sz="1800" dirty="0" smtClean="0"/>
          </a:p>
          <a:p>
            <a:pPr marL="342900" indent="-342900">
              <a:buFont typeface="Wingdings" panose="05000000000000000000" pitchFamily="2" charset="2"/>
              <a:buChar char="Ø"/>
            </a:pPr>
            <a:r>
              <a:rPr lang="en-US" sz="2000" dirty="0" smtClean="0"/>
              <a:t>Critical performance needs</a:t>
            </a:r>
          </a:p>
          <a:p>
            <a:pPr marL="800100" lvl="1" indent="-342900">
              <a:buFont typeface="Wingdings" panose="05000000000000000000" pitchFamily="2" charset="2"/>
              <a:buChar char="Ø"/>
            </a:pPr>
            <a:r>
              <a:rPr lang="en-US" sz="1800" dirty="0" smtClean="0"/>
              <a:t>Reduce stains from migrating through the topcoat</a:t>
            </a:r>
          </a:p>
          <a:p>
            <a:pPr marL="800100" lvl="1" indent="-342900">
              <a:buFont typeface="Wingdings" panose="05000000000000000000" pitchFamily="2" charset="2"/>
              <a:buChar char="Ø"/>
            </a:pPr>
            <a:r>
              <a:rPr lang="en-US" sz="1800" dirty="0" smtClean="0"/>
              <a:t>Hiding topographic variations</a:t>
            </a:r>
          </a:p>
          <a:p>
            <a:pPr marL="800100" lvl="1" indent="-342900">
              <a:buFont typeface="Wingdings" panose="05000000000000000000" pitchFamily="2" charset="2"/>
              <a:buChar char="Ø"/>
            </a:pPr>
            <a:r>
              <a:rPr lang="en-US" sz="1800" dirty="0" smtClean="0"/>
              <a:t>Sealing porous substrates</a:t>
            </a:r>
          </a:p>
          <a:p>
            <a:pPr marL="800100" lvl="1" indent="-342900">
              <a:buFont typeface="Wingdings" panose="05000000000000000000" pitchFamily="2" charset="2"/>
              <a:buChar char="Ø"/>
            </a:pPr>
            <a:r>
              <a:rPr lang="en-US" sz="1800" dirty="0" smtClean="0"/>
              <a:t>Preventing old colors from showing through the topcoat</a:t>
            </a:r>
          </a:p>
          <a:p>
            <a:pPr marL="800100" lvl="1" indent="-342900">
              <a:buFont typeface="Wingdings" panose="05000000000000000000" pitchFamily="2" charset="2"/>
              <a:buChar char="Ø"/>
            </a:pPr>
            <a:r>
              <a:rPr lang="en-US" sz="1800" dirty="0" smtClean="0"/>
              <a:t>Blocking persistent odors</a:t>
            </a:r>
          </a:p>
          <a:p>
            <a:pPr marL="800100" lvl="1" indent="-342900">
              <a:buFont typeface="Wingdings" panose="05000000000000000000" pitchFamily="2" charset="2"/>
              <a:buChar char="Ø"/>
            </a:pPr>
            <a:r>
              <a:rPr lang="en-US" sz="1800" dirty="0" smtClean="0"/>
              <a:t>Adhesion to a wide variety of substrates</a:t>
            </a:r>
          </a:p>
          <a:p>
            <a:pPr marL="800100" lvl="1" indent="-342900">
              <a:buFont typeface="Wingdings" panose="05000000000000000000" pitchFamily="2" charset="2"/>
              <a:buChar char="Ø"/>
            </a:pPr>
            <a:r>
              <a:rPr lang="en-US" sz="1800" dirty="0" smtClean="0"/>
              <a:t>Excellent exterior durability</a:t>
            </a:r>
          </a:p>
          <a:p>
            <a:pPr marL="800100" lvl="1" indent="-342900">
              <a:buFont typeface="Wingdings" panose="05000000000000000000" pitchFamily="2" charset="2"/>
              <a:buChar char="Ø"/>
            </a:pPr>
            <a:endParaRPr lang="en-US" sz="1800" dirty="0"/>
          </a:p>
          <a:p>
            <a:pPr>
              <a:buFont typeface="Arial" pitchFamily="34" charset="0"/>
              <a:buChar char="•"/>
            </a:pPr>
            <a:endParaRPr lang="en-US" sz="18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428317440"/>
      </p:ext>
    </p:extLst>
  </p:cSld>
  <p:clrMapOvr>
    <a:masterClrMapping/>
  </p:clrMapOvr>
  <mc:AlternateContent xmlns:mc="http://schemas.openxmlformats.org/markup-compatibility/2006" xmlns:p14="http://schemas.microsoft.com/office/powerpoint/2010/main">
    <mc:Choice Requires="p14">
      <p:transition spd="slow" p14:dur="2000" advTm="84284"/>
    </mc:Choice>
    <mc:Fallback xmlns="">
      <p:transition spd="slow" advTm="8428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D7E0B00-4FDE-D040-8275-1F4B80113D68}" type="slidenum">
              <a:rPr lang="en-US" smtClean="0"/>
              <a:pPr/>
              <a:t>4</a:t>
            </a:fld>
            <a:endParaRPr lang="en-US"/>
          </a:p>
        </p:txBody>
      </p:sp>
      <p:sp>
        <p:nvSpPr>
          <p:cNvPr id="2" name="Footer Placeholder 1"/>
          <p:cNvSpPr>
            <a:spLocks noGrp="1"/>
          </p:cNvSpPr>
          <p:nvPr>
            <p:ph type="ftr" sz="quarter" idx="11"/>
          </p:nvPr>
        </p:nvSpPr>
        <p:spPr/>
        <p:txBody>
          <a:bodyPr/>
          <a:lstStyle/>
          <a:p>
            <a:endParaRPr lang="en-US"/>
          </a:p>
        </p:txBody>
      </p:sp>
      <p:sp>
        <p:nvSpPr>
          <p:cNvPr id="17" name="TextBox 16"/>
          <p:cNvSpPr txBox="1"/>
          <p:nvPr/>
        </p:nvSpPr>
        <p:spPr>
          <a:xfrm>
            <a:off x="457201" y="784679"/>
            <a:ext cx="7746400" cy="6001643"/>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Each major manufacturer has at least 10 primer product lines</a:t>
            </a:r>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r>
              <a:rPr lang="en-US" sz="2000" dirty="0" smtClean="0"/>
              <a:t>Specific functionality targets and markets</a:t>
            </a:r>
          </a:p>
          <a:p>
            <a:pPr marL="800100" lvl="1" indent="-342900">
              <a:buFont typeface="Wingdings" panose="05000000000000000000" pitchFamily="2" charset="2"/>
              <a:buChar char="Ø"/>
            </a:pPr>
            <a:r>
              <a:rPr lang="en-US" sz="1800" dirty="0" smtClean="0"/>
              <a:t>Fast Drying</a:t>
            </a:r>
          </a:p>
          <a:p>
            <a:pPr marL="800100" lvl="1" indent="-342900">
              <a:buFont typeface="Wingdings" panose="05000000000000000000" pitchFamily="2" charset="2"/>
              <a:buChar char="Ø"/>
            </a:pPr>
            <a:r>
              <a:rPr lang="en-US" sz="1800" dirty="0" smtClean="0"/>
              <a:t>Multipurpose</a:t>
            </a:r>
          </a:p>
          <a:p>
            <a:pPr marL="800100" lvl="1" indent="-342900">
              <a:buFont typeface="Wingdings" panose="05000000000000000000" pitchFamily="2" charset="2"/>
              <a:buChar char="Ø"/>
            </a:pPr>
            <a:r>
              <a:rPr lang="en-US" sz="1800" dirty="0" smtClean="0"/>
              <a:t>Mold Killing</a:t>
            </a:r>
          </a:p>
          <a:p>
            <a:pPr marL="800100" lvl="1" indent="-342900">
              <a:buFont typeface="Wingdings" panose="05000000000000000000" pitchFamily="2" charset="2"/>
              <a:buChar char="Ø"/>
            </a:pPr>
            <a:r>
              <a:rPr lang="en-US" sz="1800" dirty="0" smtClean="0"/>
              <a:t>Low Odor</a:t>
            </a:r>
          </a:p>
          <a:p>
            <a:pPr marL="800100" lvl="1" indent="-342900">
              <a:buFont typeface="Wingdings" panose="05000000000000000000" pitchFamily="2" charset="2"/>
              <a:buChar char="Ø"/>
            </a:pPr>
            <a:r>
              <a:rPr lang="en-US" sz="1800" b="1" dirty="0" smtClean="0"/>
              <a:t>Stainblocking</a:t>
            </a:r>
          </a:p>
          <a:p>
            <a:pPr lvl="1">
              <a:buFont typeface="Arial" pitchFamily="34" charset="0"/>
              <a:buChar char="•"/>
            </a:pPr>
            <a:endParaRPr lang="en-US" sz="1800" dirty="0" smtClean="0"/>
          </a:p>
          <a:p>
            <a:pPr marL="285750" indent="-285750">
              <a:buFont typeface="Wingdings" panose="05000000000000000000" pitchFamily="2" charset="2"/>
              <a:buChar char="Ø"/>
            </a:pPr>
            <a:r>
              <a:rPr lang="en-US" sz="2000" dirty="0" smtClean="0"/>
              <a:t>Very few new developments in recent years other than transition from solvent-borne to waterborne technology</a:t>
            </a:r>
          </a:p>
          <a:p>
            <a:pPr marL="285750" indent="-285750">
              <a:buFont typeface="Wingdings" panose="05000000000000000000" pitchFamily="2" charset="2"/>
              <a:buChar char="Ø"/>
            </a:pPr>
            <a:endParaRPr lang="en-US" sz="2000" dirty="0" smtClean="0"/>
          </a:p>
          <a:p>
            <a:pPr marL="285750" indent="-285750">
              <a:buFont typeface="Wingdings" panose="05000000000000000000" pitchFamily="2" charset="2"/>
              <a:buChar char="Ø"/>
            </a:pPr>
            <a:r>
              <a:rPr lang="en-US" sz="2000" dirty="0" smtClean="0"/>
              <a:t>In CARB report R. Fernando Found that “solvent based coatings perform significantly better than waterborne coatings” [for stain blocking]*</a:t>
            </a:r>
          </a:p>
          <a:p>
            <a:pPr>
              <a:buFont typeface="Arial" pitchFamily="34" charset="0"/>
              <a:buChar char="•"/>
            </a:pPr>
            <a:endParaRPr lang="en-US" dirty="0" smtClean="0"/>
          </a:p>
          <a:p>
            <a:endParaRPr lang="en-US" dirty="0" smtClean="0"/>
          </a:p>
          <a:p>
            <a:endParaRPr lang="en-US" dirty="0" smtClean="0"/>
          </a:p>
          <a:p>
            <a:endParaRPr lang="en-US" dirty="0"/>
          </a:p>
        </p:txBody>
      </p:sp>
      <p:sp>
        <p:nvSpPr>
          <p:cNvPr id="7" name="Rectangle 6"/>
          <p:cNvSpPr/>
          <p:nvPr/>
        </p:nvSpPr>
        <p:spPr>
          <a:xfrm>
            <a:off x="1231240" y="5236517"/>
            <a:ext cx="4572000" cy="230832"/>
          </a:xfrm>
          <a:prstGeom prst="rect">
            <a:avLst/>
          </a:prstGeom>
        </p:spPr>
        <p:txBody>
          <a:bodyPr>
            <a:spAutoFit/>
          </a:bodyPr>
          <a:lstStyle/>
          <a:p>
            <a:r>
              <a:rPr lang="en-US" sz="900" u="sng" dirty="0" smtClean="0">
                <a:hlinkClick r:id="rId3"/>
              </a:rPr>
              <a:t>* www.arb.ca.gov/coatings/arch/spsu_final_report_may_2012.pdf</a:t>
            </a:r>
            <a:r>
              <a:rPr lang="en-US" sz="900" dirty="0" smtClean="0"/>
              <a:t> </a:t>
            </a:r>
            <a:endParaRPr lang="en-US" sz="900" dirty="0"/>
          </a:p>
        </p:txBody>
      </p:sp>
      <p:sp>
        <p:nvSpPr>
          <p:cNvPr id="10" name="Title 1"/>
          <p:cNvSpPr>
            <a:spLocks noGrp="1"/>
          </p:cNvSpPr>
          <p:nvPr>
            <p:ph type="title"/>
          </p:nvPr>
        </p:nvSpPr>
        <p:spPr>
          <a:xfrm>
            <a:off x="457201" y="414864"/>
            <a:ext cx="8229598" cy="891822"/>
          </a:xfrm>
        </p:spPr>
        <p:txBody>
          <a:bodyPr/>
          <a:lstStyle/>
          <a:p>
            <a:r>
              <a:rPr lang="en-US" dirty="0" smtClean="0"/>
              <a:t>Primer Segmentation</a:t>
            </a:r>
            <a:br>
              <a:rPr lang="en-US" dirty="0" smtClean="0"/>
            </a:br>
            <a:endParaRPr lang="en-US" dirty="0"/>
          </a:p>
        </p:txBody>
      </p:sp>
    </p:spTree>
    <p:extLst>
      <p:ext uri="{BB962C8B-B14F-4D97-AF65-F5344CB8AC3E}">
        <p14:creationId xmlns:p14="http://schemas.microsoft.com/office/powerpoint/2010/main" val="535433338"/>
      </p:ext>
    </p:extLst>
  </p:cSld>
  <p:clrMapOvr>
    <a:masterClrMapping/>
  </p:clrMapOvr>
  <mc:AlternateContent xmlns:mc="http://schemas.openxmlformats.org/markup-compatibility/2006" xmlns:p14="http://schemas.microsoft.com/office/powerpoint/2010/main">
    <mc:Choice Requires="p14">
      <p:transition spd="slow" p14:dur="2000" advTm="84284"/>
    </mc:Choice>
    <mc:Fallback xmlns="">
      <p:transition spd="slow" advTm="8428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upload.wikimedia.org/wikipedia/commons/9/96/Tannic_acid.png"/>
          <p:cNvPicPr>
            <a:picLocks noChangeAspect="1" noChangeArrowheads="1"/>
          </p:cNvPicPr>
          <p:nvPr/>
        </p:nvPicPr>
        <p:blipFill>
          <a:blip r:embed="rId3" cstate="print"/>
          <a:srcRect/>
          <a:stretch>
            <a:fillRect/>
          </a:stretch>
        </p:blipFill>
        <p:spPr bwMode="auto">
          <a:xfrm>
            <a:off x="905774" y="3505518"/>
            <a:ext cx="3224388" cy="1778000"/>
          </a:xfrm>
          <a:prstGeom prst="rect">
            <a:avLst/>
          </a:prstGeom>
          <a:noFill/>
        </p:spPr>
      </p:pic>
      <p:pic>
        <p:nvPicPr>
          <p:cNvPr id="38916" name="Picture 4" descr="http://upload.wikimedia.org/wikipedia/commons/2/20/Epicatechin.png"/>
          <p:cNvPicPr>
            <a:picLocks noChangeAspect="1" noChangeArrowheads="1"/>
          </p:cNvPicPr>
          <p:nvPr/>
        </p:nvPicPr>
        <p:blipFill>
          <a:blip r:embed="rId4" cstate="print"/>
          <a:srcRect/>
          <a:stretch>
            <a:fillRect/>
          </a:stretch>
        </p:blipFill>
        <p:spPr bwMode="auto">
          <a:xfrm>
            <a:off x="6152973" y="3748930"/>
            <a:ext cx="1724025" cy="953378"/>
          </a:xfrm>
          <a:prstGeom prst="rect">
            <a:avLst/>
          </a:prstGeom>
          <a:noFill/>
        </p:spPr>
      </p:pic>
      <p:pic>
        <p:nvPicPr>
          <p:cNvPr id="38918" name="Picture 6" descr="http://upload.wikimedia.org/wikipedia/commons/1/1b/Chlorogenic-acid-from-CAS-2D-skeletal.png"/>
          <p:cNvPicPr>
            <a:picLocks noChangeAspect="1" noChangeArrowheads="1"/>
          </p:cNvPicPr>
          <p:nvPr/>
        </p:nvPicPr>
        <p:blipFill>
          <a:blip r:embed="rId5" cstate="print"/>
          <a:srcRect/>
          <a:stretch>
            <a:fillRect/>
          </a:stretch>
        </p:blipFill>
        <p:spPr bwMode="auto">
          <a:xfrm>
            <a:off x="3801632" y="3580373"/>
            <a:ext cx="2032000" cy="1179872"/>
          </a:xfrm>
          <a:prstGeom prst="rect">
            <a:avLst/>
          </a:prstGeom>
          <a:noFill/>
        </p:spPr>
      </p:pic>
      <p:sp>
        <p:nvSpPr>
          <p:cNvPr id="9" name="TextBox 8"/>
          <p:cNvSpPr txBox="1"/>
          <p:nvPr/>
        </p:nvSpPr>
        <p:spPr>
          <a:xfrm>
            <a:off x="1918197" y="5102189"/>
            <a:ext cx="1460500" cy="282061"/>
          </a:xfrm>
          <a:prstGeom prst="rect">
            <a:avLst/>
          </a:prstGeom>
          <a:noFill/>
        </p:spPr>
        <p:txBody>
          <a:bodyPr wrap="square" lIns="76197" tIns="38098" rIns="76197" bIns="38098" rtlCol="0">
            <a:spAutoFit/>
          </a:bodyPr>
          <a:lstStyle/>
          <a:p>
            <a:pPr algn="ctr"/>
            <a:r>
              <a:rPr lang="en-US" sz="1333" dirty="0">
                <a:latin typeface="Arial" pitchFamily="34" charset="0"/>
                <a:cs typeface="Arial" pitchFamily="34" charset="0"/>
              </a:rPr>
              <a:t>Tannic Acid</a:t>
            </a:r>
          </a:p>
        </p:txBody>
      </p:sp>
      <p:sp>
        <p:nvSpPr>
          <p:cNvPr id="10" name="TextBox 9"/>
          <p:cNvSpPr txBox="1"/>
          <p:nvPr/>
        </p:nvSpPr>
        <p:spPr>
          <a:xfrm>
            <a:off x="4281521" y="4729575"/>
            <a:ext cx="1778000" cy="282061"/>
          </a:xfrm>
          <a:prstGeom prst="rect">
            <a:avLst/>
          </a:prstGeom>
          <a:noFill/>
        </p:spPr>
        <p:txBody>
          <a:bodyPr wrap="square" lIns="76197" tIns="38098" rIns="76197" bIns="38098" rtlCol="0">
            <a:spAutoFit/>
          </a:bodyPr>
          <a:lstStyle/>
          <a:p>
            <a:pPr algn="ctr"/>
            <a:r>
              <a:rPr lang="en-US" sz="1333" dirty="0" err="1">
                <a:latin typeface="Arial" pitchFamily="34" charset="0"/>
                <a:cs typeface="Arial" pitchFamily="34" charset="0"/>
              </a:rPr>
              <a:t>Chlorogenic</a:t>
            </a:r>
            <a:r>
              <a:rPr lang="en-US" sz="1333" dirty="0">
                <a:latin typeface="Arial" pitchFamily="34" charset="0"/>
                <a:cs typeface="Arial" pitchFamily="34" charset="0"/>
              </a:rPr>
              <a:t> Acid</a:t>
            </a:r>
          </a:p>
        </p:txBody>
      </p:sp>
      <p:sp>
        <p:nvSpPr>
          <p:cNvPr id="11" name="TextBox 10"/>
          <p:cNvSpPr txBox="1"/>
          <p:nvPr/>
        </p:nvSpPr>
        <p:spPr>
          <a:xfrm>
            <a:off x="6141528" y="4780901"/>
            <a:ext cx="1778000" cy="282061"/>
          </a:xfrm>
          <a:prstGeom prst="rect">
            <a:avLst/>
          </a:prstGeom>
          <a:noFill/>
        </p:spPr>
        <p:txBody>
          <a:bodyPr wrap="square" lIns="76197" tIns="38098" rIns="76197" bIns="38098" rtlCol="0">
            <a:spAutoFit/>
          </a:bodyPr>
          <a:lstStyle/>
          <a:p>
            <a:pPr algn="ctr"/>
            <a:r>
              <a:rPr lang="en-US" sz="1333" dirty="0" err="1"/>
              <a:t>Epicatechin</a:t>
            </a:r>
            <a:endParaRPr lang="en-US" sz="1333" dirty="0">
              <a:latin typeface="Helvetica" pitchFamily="34" charset="0"/>
            </a:endParaRPr>
          </a:p>
        </p:txBody>
      </p:sp>
      <p:sp>
        <p:nvSpPr>
          <p:cNvPr id="21" name="Rectangle 20"/>
          <p:cNvSpPr/>
          <p:nvPr/>
        </p:nvSpPr>
        <p:spPr>
          <a:xfrm>
            <a:off x="2522279" y="3147920"/>
            <a:ext cx="3797701" cy="384717"/>
          </a:xfrm>
          <a:prstGeom prst="rect">
            <a:avLst/>
          </a:prstGeom>
          <a:ln w="25400">
            <a:solidFill>
              <a:srgbClr val="00B0F0"/>
            </a:solidFill>
          </a:ln>
        </p:spPr>
        <p:txBody>
          <a:bodyPr wrap="none" lIns="76197" tIns="38098" rIns="76197" bIns="38098">
            <a:spAutoFit/>
          </a:bodyPr>
          <a:lstStyle/>
          <a:p>
            <a:pPr algn="ctr"/>
            <a:r>
              <a:rPr lang="en-US" sz="2000" b="1" dirty="0">
                <a:latin typeface="Arial" pitchFamily="34" charset="0"/>
                <a:cs typeface="Arial" pitchFamily="34" charset="0"/>
              </a:rPr>
              <a:t>Some Representative Tannins</a:t>
            </a:r>
          </a:p>
        </p:txBody>
      </p:sp>
      <p:sp>
        <p:nvSpPr>
          <p:cNvPr id="23" name="TextBox 22"/>
          <p:cNvSpPr txBox="1"/>
          <p:nvPr/>
        </p:nvSpPr>
        <p:spPr>
          <a:xfrm>
            <a:off x="1308339" y="2480094"/>
            <a:ext cx="1419428" cy="297454"/>
          </a:xfrm>
          <a:prstGeom prst="rect">
            <a:avLst/>
          </a:prstGeom>
          <a:noFill/>
        </p:spPr>
        <p:txBody>
          <a:bodyPr wrap="none" rtlCol="0">
            <a:spAutoFit/>
          </a:bodyPr>
          <a:lstStyle/>
          <a:p>
            <a:r>
              <a:rPr lang="en-US" sz="1333" dirty="0"/>
              <a:t>FD&amp;C Yellow #5</a:t>
            </a:r>
          </a:p>
        </p:txBody>
      </p:sp>
      <p:pic>
        <p:nvPicPr>
          <p:cNvPr id="2052" name="Picture 4" descr="Red40Structure"/>
          <p:cNvPicPr>
            <a:picLocks noChangeAspect="1" noChangeArrowheads="1"/>
          </p:cNvPicPr>
          <p:nvPr/>
        </p:nvPicPr>
        <p:blipFill>
          <a:blip r:embed="rId6" cstate="print"/>
          <a:srcRect/>
          <a:stretch>
            <a:fillRect/>
          </a:stretch>
        </p:blipFill>
        <p:spPr bwMode="auto">
          <a:xfrm>
            <a:off x="5963011" y="1272396"/>
            <a:ext cx="1993197" cy="1135813"/>
          </a:xfrm>
          <a:prstGeom prst="rect">
            <a:avLst/>
          </a:prstGeom>
          <a:noFill/>
          <a:ln w="9525">
            <a:noFill/>
            <a:miter lim="800000"/>
            <a:headEnd/>
            <a:tailEnd/>
          </a:ln>
        </p:spPr>
      </p:pic>
      <p:sp>
        <p:nvSpPr>
          <p:cNvPr id="24" name="TextBox 23"/>
          <p:cNvSpPr txBox="1"/>
          <p:nvPr/>
        </p:nvSpPr>
        <p:spPr>
          <a:xfrm>
            <a:off x="6294887" y="2448944"/>
            <a:ext cx="1342034" cy="297454"/>
          </a:xfrm>
          <a:prstGeom prst="rect">
            <a:avLst/>
          </a:prstGeom>
          <a:noFill/>
        </p:spPr>
        <p:txBody>
          <a:bodyPr wrap="none" rtlCol="0">
            <a:spAutoFit/>
          </a:bodyPr>
          <a:lstStyle/>
          <a:p>
            <a:r>
              <a:rPr lang="en-US" sz="1333" dirty="0"/>
              <a:t>FD&amp;C Red #40</a:t>
            </a:r>
          </a:p>
        </p:txBody>
      </p:sp>
      <p:pic>
        <p:nvPicPr>
          <p:cNvPr id="2053" name="Picture 5" descr="Yellow5Structure"/>
          <p:cNvPicPr>
            <a:picLocks noChangeAspect="1" noChangeArrowheads="1"/>
          </p:cNvPicPr>
          <p:nvPr/>
        </p:nvPicPr>
        <p:blipFill>
          <a:blip r:embed="rId7" cstate="print"/>
          <a:srcRect/>
          <a:stretch>
            <a:fillRect/>
          </a:stretch>
        </p:blipFill>
        <p:spPr bwMode="auto">
          <a:xfrm>
            <a:off x="860846" y="1361059"/>
            <a:ext cx="2374632" cy="939318"/>
          </a:xfrm>
          <a:prstGeom prst="rect">
            <a:avLst/>
          </a:prstGeom>
          <a:noFill/>
          <a:ln w="9525">
            <a:noFill/>
            <a:miter lim="800000"/>
            <a:headEnd/>
            <a:tailEnd/>
          </a:ln>
        </p:spPr>
      </p:pic>
      <p:pic>
        <p:nvPicPr>
          <p:cNvPr id="2054" name="Picture 6" descr="Blue2Structure"/>
          <p:cNvPicPr>
            <a:picLocks noChangeAspect="1" noChangeArrowheads="1"/>
          </p:cNvPicPr>
          <p:nvPr/>
        </p:nvPicPr>
        <p:blipFill>
          <a:blip r:embed="rId8" cstate="print"/>
          <a:srcRect/>
          <a:stretch>
            <a:fillRect/>
          </a:stretch>
        </p:blipFill>
        <p:spPr bwMode="auto">
          <a:xfrm>
            <a:off x="3310388" y="1721661"/>
            <a:ext cx="2339915" cy="923774"/>
          </a:xfrm>
          <a:prstGeom prst="rect">
            <a:avLst/>
          </a:prstGeom>
          <a:noFill/>
          <a:ln w="9525">
            <a:noFill/>
            <a:miter lim="800000"/>
            <a:headEnd/>
            <a:tailEnd/>
          </a:ln>
        </p:spPr>
      </p:pic>
      <p:sp>
        <p:nvSpPr>
          <p:cNvPr id="25" name="TextBox 24"/>
          <p:cNvSpPr txBox="1"/>
          <p:nvPr/>
        </p:nvSpPr>
        <p:spPr>
          <a:xfrm>
            <a:off x="3750094" y="2628660"/>
            <a:ext cx="1276311" cy="297454"/>
          </a:xfrm>
          <a:prstGeom prst="rect">
            <a:avLst/>
          </a:prstGeom>
          <a:noFill/>
        </p:spPr>
        <p:txBody>
          <a:bodyPr wrap="none" rtlCol="0">
            <a:spAutoFit/>
          </a:bodyPr>
          <a:lstStyle/>
          <a:p>
            <a:r>
              <a:rPr lang="en-US" sz="1333" dirty="0"/>
              <a:t>FD&amp;C Blue #2</a:t>
            </a:r>
          </a:p>
        </p:txBody>
      </p:sp>
      <p:cxnSp>
        <p:nvCxnSpPr>
          <p:cNvPr id="27" name="Straight Connector 26"/>
          <p:cNvCxnSpPr/>
          <p:nvPr/>
        </p:nvCxnSpPr>
        <p:spPr bwMode="auto">
          <a:xfrm flipV="1">
            <a:off x="1042359" y="3069566"/>
            <a:ext cx="6901133" cy="7189"/>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8" name="Rectangle 27"/>
          <p:cNvSpPr/>
          <p:nvPr/>
        </p:nvSpPr>
        <p:spPr>
          <a:xfrm>
            <a:off x="1807511" y="859524"/>
            <a:ext cx="4927625" cy="384717"/>
          </a:xfrm>
          <a:prstGeom prst="rect">
            <a:avLst/>
          </a:prstGeom>
          <a:ln w="25400">
            <a:solidFill>
              <a:srgbClr val="00B0F0"/>
            </a:solidFill>
          </a:ln>
        </p:spPr>
        <p:txBody>
          <a:bodyPr wrap="none" lIns="76197" tIns="38098" rIns="76197" bIns="38098">
            <a:spAutoFit/>
          </a:bodyPr>
          <a:lstStyle/>
          <a:p>
            <a:pPr algn="ctr"/>
            <a:r>
              <a:rPr lang="en-US" sz="2000" b="1" dirty="0">
                <a:latin typeface="Arial" pitchFamily="34" charset="0"/>
                <a:cs typeface="Arial" pitchFamily="34" charset="0"/>
              </a:rPr>
              <a:t>Representative Food and Ink Colorants</a:t>
            </a:r>
          </a:p>
        </p:txBody>
      </p:sp>
      <p:sp>
        <p:nvSpPr>
          <p:cNvPr id="18" name="Title 1"/>
          <p:cNvSpPr txBox="1">
            <a:spLocks/>
          </p:cNvSpPr>
          <p:nvPr/>
        </p:nvSpPr>
        <p:spPr>
          <a:xfrm>
            <a:off x="370491" y="367978"/>
            <a:ext cx="8229598" cy="891822"/>
          </a:xfrm>
          <a:prstGeom prst="rect">
            <a:avLst/>
          </a:prstGeom>
        </p:spPr>
        <p:txBody>
          <a:bodyPr/>
          <a:lstStyle>
            <a:lvl1pPr algn="l" rtl="0" eaLnBrk="1" fontAlgn="base" hangingPunct="1">
              <a:lnSpc>
                <a:spcPct val="95000"/>
              </a:lnSpc>
              <a:spcBef>
                <a:spcPct val="0"/>
              </a:spcBef>
              <a:spcAft>
                <a:spcPct val="0"/>
              </a:spcAft>
              <a:defRPr sz="2400" b="1">
                <a:solidFill>
                  <a:schemeClr val="tx1"/>
                </a:solidFill>
                <a:latin typeface="Arial"/>
                <a:ea typeface="+mj-ea"/>
                <a:cs typeface="Arial"/>
              </a:defRPr>
            </a:lvl1pPr>
            <a:lvl2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2pPr>
            <a:lvl3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3pPr>
            <a:lvl4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4pPr>
            <a:lvl5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5pPr>
            <a:lvl6pPr marL="4572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6pPr>
            <a:lvl7pPr marL="9144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7pPr>
            <a:lvl8pPr marL="13716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8pPr>
            <a:lvl9pPr marL="18288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9pPr>
          </a:lstStyle>
          <a:p>
            <a:r>
              <a:rPr lang="en-US" kern="0" dirty="0" smtClean="0"/>
              <a:t>Typical Problematic Stains</a:t>
            </a:r>
            <a:endParaRPr lang="en-US" kern="0" dirty="0"/>
          </a:p>
        </p:txBody>
      </p:sp>
    </p:spTree>
    <p:extLst>
      <p:ext uri="{BB962C8B-B14F-4D97-AF65-F5344CB8AC3E}">
        <p14:creationId xmlns:p14="http://schemas.microsoft.com/office/powerpoint/2010/main" val="306935965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219026" y="1150881"/>
            <a:ext cx="6426140" cy="4078571"/>
          </a:xfrm>
          <a:prstGeom prst="rect">
            <a:avLst/>
          </a:prstGeom>
          <a:noFill/>
          <a:ln w="9525">
            <a:noFill/>
            <a:miter lim="800000"/>
            <a:headEnd/>
            <a:tailEnd/>
          </a:ln>
        </p:spPr>
        <p:txBody>
          <a:bodyPr wrap="square" lIns="76725" tIns="38363" rIns="76725" bIns="38363">
            <a:spAutoFit/>
          </a:bodyPr>
          <a:lstStyle/>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Soluble </a:t>
            </a:r>
            <a:r>
              <a:rPr lang="en-US" sz="2000" dirty="0">
                <a:latin typeface="Arial" panose="020B0604020202020204" pitchFamily="34" charset="0"/>
                <a:cs typeface="Arial" panose="020B0604020202020204" pitchFamily="34" charset="0"/>
              </a:rPr>
              <a:t>resin</a:t>
            </a:r>
          </a:p>
          <a:p>
            <a:pPr marL="742950" lvl="1" indent="-285750">
              <a:buFont typeface="Wingdings" panose="05000000000000000000" pitchFamily="2" charset="2"/>
              <a:buChar char="Ø"/>
            </a:pPr>
            <a:r>
              <a:rPr lang="en-US" sz="1500" dirty="0">
                <a:latin typeface="Arial" panose="020B0604020202020204" pitchFamily="34" charset="0"/>
                <a:cs typeface="Arial" panose="020B0604020202020204" pitchFamily="34" charset="0"/>
              </a:rPr>
              <a:t>i.e., Shellac, Alkyd, Styrene Acrylic</a:t>
            </a:r>
          </a:p>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Low </a:t>
            </a:r>
            <a:r>
              <a:rPr lang="en-US" sz="2000" dirty="0" smtClean="0">
                <a:latin typeface="Arial" panose="020B0604020202020204" pitchFamily="34" charset="0"/>
                <a:cs typeface="Arial" panose="020B0604020202020204" pitchFamily="34" charset="0"/>
              </a:rPr>
              <a:t>Cost</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Excellent hiding of hydrophilic stains</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High </a:t>
            </a:r>
            <a:r>
              <a:rPr lang="en-US" sz="2000" dirty="0">
                <a:latin typeface="Arial" panose="020B0604020202020204" pitchFamily="34" charset="0"/>
                <a:cs typeface="Arial" panose="020B0604020202020204" pitchFamily="34" charset="0"/>
              </a:rPr>
              <a:t>VOC and odor</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Messy </a:t>
            </a:r>
            <a:r>
              <a:rPr lang="en-US" sz="2000" dirty="0">
                <a:latin typeface="Arial" panose="020B0604020202020204" pitchFamily="34" charset="0"/>
                <a:cs typeface="Arial" panose="020B0604020202020204" pitchFamily="34" charset="0"/>
              </a:rPr>
              <a:t>to </a:t>
            </a:r>
            <a:r>
              <a:rPr lang="en-US" sz="2000" dirty="0" smtClean="0">
                <a:latin typeface="Arial" panose="020B0604020202020204" pitchFamily="34" charset="0"/>
                <a:cs typeface="Arial" panose="020B0604020202020204" pitchFamily="34" charset="0"/>
              </a:rPr>
              <a:t>clean-up (use of flammable solvents)</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 Stain </a:t>
            </a:r>
            <a:r>
              <a:rPr lang="en-US" sz="2000" b="1" i="1" u="sng" dirty="0">
                <a:latin typeface="Arial" panose="020B0604020202020204" pitchFamily="34" charset="0"/>
                <a:cs typeface="Arial" panose="020B0604020202020204" pitchFamily="34" charset="0"/>
              </a:rPr>
              <a:t>Blocking</a:t>
            </a:r>
            <a:r>
              <a:rPr lang="en-US" sz="2000" b="1" u="sng" dirty="0">
                <a:latin typeface="Arial" panose="020B0604020202020204" pitchFamily="34" charset="0"/>
                <a:cs typeface="Arial" panose="020B0604020202020204" pitchFamily="34" charset="0"/>
              </a:rPr>
              <a:t> Mechanism</a:t>
            </a:r>
          </a:p>
          <a:p>
            <a:endParaRPr lang="en-US" sz="500" i="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Hydrophilic water-based </a:t>
            </a:r>
            <a:r>
              <a:rPr lang="en-US" sz="2000" dirty="0">
                <a:latin typeface="Arial" panose="020B0604020202020204" pitchFamily="34" charset="0"/>
                <a:cs typeface="Arial" panose="020B0604020202020204" pitchFamily="34" charset="0"/>
              </a:rPr>
              <a:t>stains are insoluble in </a:t>
            </a:r>
            <a:r>
              <a:rPr lang="en-US" sz="2000" dirty="0" smtClean="0">
                <a:latin typeface="Arial" panose="020B0604020202020204" pitchFamily="34" charset="0"/>
                <a:cs typeface="Arial" panose="020B0604020202020204" pitchFamily="34" charset="0"/>
              </a:rPr>
              <a:t>the hydrophobic wet </a:t>
            </a:r>
            <a:r>
              <a:rPr lang="en-US" sz="2000" dirty="0">
                <a:latin typeface="Arial" panose="020B0604020202020204" pitchFamily="34" charset="0"/>
                <a:cs typeface="Arial" panose="020B0604020202020204" pitchFamily="34" charset="0"/>
              </a:rPr>
              <a:t>film</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Blocks </a:t>
            </a:r>
            <a:r>
              <a:rPr lang="en-US" sz="2000" dirty="0">
                <a:latin typeface="Arial" panose="020B0604020202020204" pitchFamily="34" charset="0"/>
                <a:cs typeface="Arial" panose="020B0604020202020204" pitchFamily="34" charset="0"/>
              </a:rPr>
              <a:t>stain at substrate/primer interface</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One </a:t>
            </a:r>
            <a:r>
              <a:rPr lang="en-US" sz="2000" dirty="0">
                <a:latin typeface="Arial" panose="020B0604020202020204" pitchFamily="34" charset="0"/>
                <a:cs typeface="Arial" panose="020B0604020202020204" pitchFamily="34" charset="0"/>
              </a:rPr>
              <a:t>coat stain blocking with stain hiding capable</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Still </a:t>
            </a:r>
            <a:r>
              <a:rPr lang="en-US" sz="2000" dirty="0">
                <a:latin typeface="Arial" panose="020B0604020202020204" pitchFamily="34" charset="0"/>
                <a:cs typeface="Arial" panose="020B0604020202020204" pitchFamily="34" charset="0"/>
              </a:rPr>
              <a:t>the best technology for very heavy stains</a:t>
            </a:r>
          </a:p>
        </p:txBody>
      </p:sp>
      <p:sp>
        <p:nvSpPr>
          <p:cNvPr id="15" name="TextBox 14"/>
          <p:cNvSpPr txBox="1"/>
          <p:nvPr/>
        </p:nvSpPr>
        <p:spPr>
          <a:xfrm>
            <a:off x="219026" y="766534"/>
            <a:ext cx="1795684" cy="400110"/>
          </a:xfrm>
          <a:prstGeom prst="rect">
            <a:avLst/>
          </a:prstGeom>
          <a:noFill/>
        </p:spPr>
        <p:txBody>
          <a:bodyPr wrap="none" rtlCol="0">
            <a:spAutoFit/>
          </a:bodyPr>
          <a:lstStyle/>
          <a:p>
            <a:r>
              <a:rPr lang="en-US" sz="2000" b="1" u="sng" dirty="0">
                <a:latin typeface="Arial" panose="020B0604020202020204" pitchFamily="34" charset="0"/>
                <a:cs typeface="Arial" panose="020B0604020202020204" pitchFamily="34" charset="0"/>
              </a:rPr>
              <a:t>Key Features</a:t>
            </a:r>
          </a:p>
        </p:txBody>
      </p:sp>
      <p:pic>
        <p:nvPicPr>
          <p:cNvPr id="1026" name="Picture 2"/>
          <p:cNvPicPr>
            <a:picLocks noChangeAspect="1" noChangeArrowheads="1"/>
          </p:cNvPicPr>
          <p:nvPr/>
        </p:nvPicPr>
        <p:blipFill>
          <a:blip r:embed="rId3" cstate="print"/>
          <a:srcRect/>
          <a:stretch>
            <a:fillRect/>
          </a:stretch>
        </p:blipFill>
        <p:spPr bwMode="auto">
          <a:xfrm>
            <a:off x="7066170" y="813889"/>
            <a:ext cx="1635125" cy="2889250"/>
          </a:xfrm>
          <a:prstGeom prst="rect">
            <a:avLst/>
          </a:prstGeom>
          <a:noFill/>
          <a:ln w="9525">
            <a:noFill/>
            <a:miter lim="800000"/>
            <a:headEnd/>
            <a:tailEnd/>
          </a:ln>
        </p:spPr>
      </p:pic>
      <p:sp>
        <p:nvSpPr>
          <p:cNvPr id="16" name="TextBox 15"/>
          <p:cNvSpPr txBox="1"/>
          <p:nvPr/>
        </p:nvSpPr>
        <p:spPr>
          <a:xfrm>
            <a:off x="2533402" y="5509816"/>
            <a:ext cx="3063659" cy="220510"/>
          </a:xfrm>
          <a:prstGeom prst="rect">
            <a:avLst/>
          </a:prstGeom>
          <a:noFill/>
        </p:spPr>
        <p:txBody>
          <a:bodyPr wrap="none" rtlCol="0">
            <a:spAutoFit/>
          </a:bodyPr>
          <a:lstStyle/>
          <a:p>
            <a:r>
              <a:rPr lang="en-US" sz="833" i="1" dirty="0"/>
              <a:t>www.</a:t>
            </a:r>
            <a:r>
              <a:rPr lang="en-US" sz="833" b="1" i="1" dirty="0"/>
              <a:t>epa</a:t>
            </a:r>
            <a:r>
              <a:rPr lang="en-US" sz="833" i="1" dirty="0"/>
              <a:t>.gov/.../</a:t>
            </a:r>
            <a:r>
              <a:rPr lang="en-US" sz="833" b="1" i="1" dirty="0"/>
              <a:t>solvents</a:t>
            </a:r>
            <a:r>
              <a:rPr lang="en-US" sz="833" i="1" dirty="0"/>
              <a:t>/solvent_wipes_webnr_052214.pdf</a:t>
            </a:r>
            <a:endParaRPr lang="en-US" sz="833" dirty="0"/>
          </a:p>
        </p:txBody>
      </p:sp>
      <p:sp>
        <p:nvSpPr>
          <p:cNvPr id="7" name="Title 1"/>
          <p:cNvSpPr txBox="1">
            <a:spLocks/>
          </p:cNvSpPr>
          <p:nvPr/>
        </p:nvSpPr>
        <p:spPr>
          <a:xfrm>
            <a:off x="370491" y="367978"/>
            <a:ext cx="8229598" cy="891822"/>
          </a:xfrm>
          <a:prstGeom prst="rect">
            <a:avLst/>
          </a:prstGeom>
        </p:spPr>
        <p:txBody>
          <a:bodyPr/>
          <a:lstStyle>
            <a:lvl1pPr algn="l" rtl="0" eaLnBrk="1" fontAlgn="base" hangingPunct="1">
              <a:lnSpc>
                <a:spcPct val="95000"/>
              </a:lnSpc>
              <a:spcBef>
                <a:spcPct val="0"/>
              </a:spcBef>
              <a:spcAft>
                <a:spcPct val="0"/>
              </a:spcAft>
              <a:defRPr sz="2400" b="1">
                <a:solidFill>
                  <a:schemeClr val="tx1"/>
                </a:solidFill>
                <a:latin typeface="Arial"/>
                <a:ea typeface="+mj-ea"/>
                <a:cs typeface="Arial"/>
              </a:defRPr>
            </a:lvl1pPr>
            <a:lvl2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2pPr>
            <a:lvl3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3pPr>
            <a:lvl4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4pPr>
            <a:lvl5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5pPr>
            <a:lvl6pPr marL="4572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6pPr>
            <a:lvl7pPr marL="9144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7pPr>
            <a:lvl8pPr marL="13716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8pPr>
            <a:lvl9pPr marL="18288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9pPr>
          </a:lstStyle>
          <a:p>
            <a:r>
              <a:rPr lang="en-US" kern="0" dirty="0" smtClean="0"/>
              <a:t>Solvent-borne Technology</a:t>
            </a:r>
            <a:endParaRPr lang="en-US" kern="0" dirty="0"/>
          </a:p>
        </p:txBody>
      </p:sp>
    </p:spTree>
    <p:extLst>
      <p:ext uri="{BB962C8B-B14F-4D97-AF65-F5344CB8AC3E}">
        <p14:creationId xmlns:p14="http://schemas.microsoft.com/office/powerpoint/2010/main" val="36125969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ChangeArrowheads="1"/>
          </p:cNvSpPr>
          <p:nvPr/>
        </p:nvSpPr>
        <p:spPr bwMode="auto">
          <a:xfrm>
            <a:off x="370489" y="1166644"/>
            <a:ext cx="7575331" cy="4232459"/>
          </a:xfrm>
          <a:prstGeom prst="rect">
            <a:avLst/>
          </a:prstGeom>
          <a:noFill/>
          <a:ln w="9525">
            <a:noFill/>
            <a:miter lim="800000"/>
            <a:headEnd/>
            <a:tailEnd/>
          </a:ln>
        </p:spPr>
        <p:txBody>
          <a:bodyPr wrap="square" lIns="76725" tIns="38363" rIns="76725" bIns="38363">
            <a:spAutoFit/>
          </a:bodyPr>
          <a:lstStyle/>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Dispersed </a:t>
            </a:r>
            <a:r>
              <a:rPr lang="en-US" sz="2000" dirty="0">
                <a:latin typeface="Arial" panose="020B0604020202020204" pitchFamily="34" charset="0"/>
                <a:cs typeface="Arial" panose="020B0604020202020204" pitchFamily="34" charset="0"/>
              </a:rPr>
              <a:t>latex resin in water</a:t>
            </a:r>
          </a:p>
          <a:p>
            <a:pPr marL="742950" lvl="1" indent="-285750">
              <a:buFont typeface="Wingdings" panose="05000000000000000000" pitchFamily="2" charset="2"/>
              <a:buChar char="Ø"/>
            </a:pPr>
            <a:r>
              <a:rPr lang="en-US" sz="1500" dirty="0">
                <a:latin typeface="Arial" panose="020B0604020202020204" pitchFamily="34" charset="0"/>
                <a:cs typeface="Arial" panose="020B0604020202020204" pitchFamily="34" charset="0"/>
              </a:rPr>
              <a:t>All-Acrylic, Styrene Acrylic, Modified Alkyds, Epoxy Esters</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Easier </a:t>
            </a:r>
            <a:r>
              <a:rPr lang="en-US" sz="2000" dirty="0">
                <a:latin typeface="Arial" panose="020B0604020202020204" pitchFamily="34" charset="0"/>
                <a:cs typeface="Arial" panose="020B0604020202020204" pitchFamily="34" charset="0"/>
              </a:rPr>
              <a:t>clean-up</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Low </a:t>
            </a:r>
            <a:r>
              <a:rPr lang="en-US" sz="2000" dirty="0">
                <a:latin typeface="Arial" panose="020B0604020202020204" pitchFamily="34" charset="0"/>
                <a:cs typeface="Arial" panose="020B0604020202020204" pitchFamily="34" charset="0"/>
              </a:rPr>
              <a:t>VOC &amp; odor </a:t>
            </a:r>
            <a:r>
              <a:rPr lang="en-US" sz="2000" dirty="0" smtClean="0">
                <a:latin typeface="Arial" panose="020B0604020202020204" pitchFamily="34" charset="0"/>
                <a:cs typeface="Arial" panose="020B0604020202020204" pitchFamily="34" charset="0"/>
              </a:rPr>
              <a:t>possible</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Better exterior durability</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Stain </a:t>
            </a:r>
            <a:r>
              <a:rPr lang="en-US" sz="2000" b="1" i="1" u="sng" dirty="0">
                <a:latin typeface="Arial" panose="020B0604020202020204" pitchFamily="34" charset="0"/>
                <a:cs typeface="Arial" panose="020B0604020202020204" pitchFamily="34" charset="0"/>
              </a:rPr>
              <a:t>Locking</a:t>
            </a:r>
            <a:r>
              <a:rPr lang="en-US" sz="2000" b="1" u="sng" dirty="0">
                <a:latin typeface="Arial" panose="020B0604020202020204" pitchFamily="34" charset="0"/>
                <a:cs typeface="Arial" panose="020B0604020202020204" pitchFamily="34" charset="0"/>
              </a:rPr>
              <a:t> </a:t>
            </a:r>
            <a:r>
              <a:rPr lang="en-US" sz="2000" b="1" u="sng" dirty="0" smtClean="0">
                <a:latin typeface="Arial" panose="020B0604020202020204" pitchFamily="34" charset="0"/>
                <a:cs typeface="Arial" panose="020B0604020202020204" pitchFamily="34" charset="0"/>
              </a:rPr>
              <a:t>Mechanism</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Hydrophilic water-based stains are solubilized in the hydrophilic wet film</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Locks </a:t>
            </a:r>
            <a:r>
              <a:rPr lang="en-US" sz="2000" dirty="0">
                <a:latin typeface="Arial" panose="020B0604020202020204" pitchFamily="34" charset="0"/>
                <a:cs typeface="Arial" panose="020B0604020202020204" pitchFamily="34" charset="0"/>
              </a:rPr>
              <a:t>stains in dry primer film</a:t>
            </a:r>
          </a:p>
          <a:p>
            <a:pPr marL="742950" lvl="1" indent="-285750">
              <a:buFont typeface="Wingdings" panose="05000000000000000000" pitchFamily="2" charset="2"/>
              <a:buChar char="Ø"/>
            </a:pPr>
            <a:r>
              <a:rPr lang="en-US" sz="1500" b="1" dirty="0">
                <a:latin typeface="Arial" panose="020B0604020202020204" pitchFamily="34" charset="0"/>
                <a:cs typeface="Arial" panose="020B0604020202020204" pitchFamily="34" charset="0"/>
              </a:rPr>
              <a:t>Primer does not hide stain</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May </a:t>
            </a:r>
            <a:r>
              <a:rPr lang="en-US" sz="2000" dirty="0">
                <a:latin typeface="Arial" panose="020B0604020202020204" pitchFamily="34" charset="0"/>
                <a:cs typeface="Arial" panose="020B0604020202020204" pitchFamily="34" charset="0"/>
              </a:rPr>
              <a:t>need two coats for stain blocking</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Blocks </a:t>
            </a:r>
            <a:r>
              <a:rPr lang="en-US" sz="2000" dirty="0">
                <a:latin typeface="Arial" panose="020B0604020202020204" pitchFamily="34" charset="0"/>
                <a:cs typeface="Arial" panose="020B0604020202020204" pitchFamily="34" charset="0"/>
              </a:rPr>
              <a:t>at primer topcoat interface</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Functional pigments are </a:t>
            </a:r>
            <a:r>
              <a:rPr lang="en-US" sz="2000" dirty="0">
                <a:latin typeface="Arial" panose="020B0604020202020204" pitchFamily="34" charset="0"/>
                <a:cs typeface="Arial" panose="020B0604020202020204" pitchFamily="34" charset="0"/>
              </a:rPr>
              <a:t>typically required in </a:t>
            </a:r>
            <a:r>
              <a:rPr lang="en-US" sz="2000" dirty="0" smtClean="0">
                <a:latin typeface="Arial" panose="020B0604020202020204" pitchFamily="34" charset="0"/>
                <a:cs typeface="Arial" panose="020B0604020202020204" pitchFamily="34" charset="0"/>
              </a:rPr>
              <a:t>the formulation</a:t>
            </a:r>
            <a:endParaRPr lang="en-US" sz="2000" dirty="0">
              <a:latin typeface="Arial" panose="020B0604020202020204" pitchFamily="34" charset="0"/>
              <a:cs typeface="Arial" panose="020B0604020202020204" pitchFamily="34" charset="0"/>
            </a:endParaRPr>
          </a:p>
        </p:txBody>
      </p:sp>
      <p:sp>
        <p:nvSpPr>
          <p:cNvPr id="17" name="Slide Number Placeholder 3"/>
          <p:cNvSpPr txBox="1">
            <a:spLocks/>
          </p:cNvSpPr>
          <p:nvPr/>
        </p:nvSpPr>
        <p:spPr bwMode="auto">
          <a:xfrm>
            <a:off x="8001000" y="5397500"/>
            <a:ext cx="444500" cy="381000"/>
          </a:xfrm>
          <a:prstGeom prst="rect">
            <a:avLst/>
          </a:prstGeom>
          <a:noFill/>
          <a:ln w="9525">
            <a:noFill/>
            <a:miter lim="800000"/>
            <a:headEnd/>
            <a:tailEnd/>
          </a:ln>
        </p:spPr>
        <p:txBody>
          <a:bodyPr vert="horz" wrap="square" lIns="76197" tIns="38098" rIns="76197" bIns="38098" numCol="1" anchor="t" anchorCtr="0" compatLnSpc="1">
            <a:prstTxWarp prst="textNoShape">
              <a:avLst/>
            </a:prstTxWarp>
          </a:bodyPr>
          <a:lstStyle/>
          <a:p>
            <a:pPr algn="r" defTabSz="761934">
              <a:defRPr/>
            </a:pPr>
            <a:fld id="{C426DA6B-CD26-44DB-832C-51AB19BAAD47}" type="slidenum">
              <a:rPr lang="en-US" sz="1167">
                <a:ea typeface="MS PGothic" pitchFamily="34" charset="-128"/>
                <a:cs typeface="+mn-cs"/>
              </a:rPr>
              <a:pPr algn="r" defTabSz="761934">
                <a:defRPr/>
              </a:pPr>
              <a:t>7</a:t>
            </a:fld>
            <a:endParaRPr lang="en-US" sz="1167" dirty="0">
              <a:ea typeface="MS PGothic" pitchFamily="34" charset="-128"/>
              <a:cs typeface="+mn-cs"/>
            </a:endParaRPr>
          </a:p>
        </p:txBody>
      </p:sp>
      <p:sp>
        <p:nvSpPr>
          <p:cNvPr id="13" name="Rectangle 12"/>
          <p:cNvSpPr/>
          <p:nvPr/>
        </p:nvSpPr>
        <p:spPr>
          <a:xfrm>
            <a:off x="3408476" y="5509816"/>
            <a:ext cx="1489510" cy="220510"/>
          </a:xfrm>
          <a:prstGeom prst="rect">
            <a:avLst/>
          </a:prstGeom>
        </p:spPr>
        <p:txBody>
          <a:bodyPr wrap="none">
            <a:spAutoFit/>
          </a:bodyPr>
          <a:lstStyle/>
          <a:p>
            <a:r>
              <a:rPr lang="en-US" sz="833" dirty="0"/>
              <a:t>http://visibleearth.nasa.gov/</a:t>
            </a:r>
          </a:p>
        </p:txBody>
      </p:sp>
      <p:pic>
        <p:nvPicPr>
          <p:cNvPr id="2052" name="Picture 4"/>
          <p:cNvPicPr>
            <a:picLocks noChangeAspect="1" noChangeArrowheads="1"/>
          </p:cNvPicPr>
          <p:nvPr/>
        </p:nvPicPr>
        <p:blipFill>
          <a:blip r:embed="rId3" cstate="print"/>
          <a:srcRect/>
          <a:stretch>
            <a:fillRect/>
          </a:stretch>
        </p:blipFill>
        <p:spPr bwMode="auto">
          <a:xfrm>
            <a:off x="6614721" y="966589"/>
            <a:ext cx="1830779" cy="1724158"/>
          </a:xfrm>
          <a:prstGeom prst="rect">
            <a:avLst/>
          </a:prstGeom>
          <a:noFill/>
          <a:ln w="9525">
            <a:noFill/>
            <a:miter lim="800000"/>
            <a:headEnd/>
            <a:tailEnd/>
          </a:ln>
        </p:spPr>
      </p:pic>
      <p:sp>
        <p:nvSpPr>
          <p:cNvPr id="8" name="Title 1"/>
          <p:cNvSpPr txBox="1">
            <a:spLocks/>
          </p:cNvSpPr>
          <p:nvPr/>
        </p:nvSpPr>
        <p:spPr>
          <a:xfrm>
            <a:off x="370491" y="367978"/>
            <a:ext cx="8229598" cy="891822"/>
          </a:xfrm>
          <a:prstGeom prst="rect">
            <a:avLst/>
          </a:prstGeom>
        </p:spPr>
        <p:txBody>
          <a:bodyPr/>
          <a:lstStyle>
            <a:lvl1pPr algn="l" rtl="0" eaLnBrk="1" fontAlgn="base" hangingPunct="1">
              <a:lnSpc>
                <a:spcPct val="95000"/>
              </a:lnSpc>
              <a:spcBef>
                <a:spcPct val="0"/>
              </a:spcBef>
              <a:spcAft>
                <a:spcPct val="0"/>
              </a:spcAft>
              <a:defRPr sz="2400" b="1">
                <a:solidFill>
                  <a:schemeClr val="tx1"/>
                </a:solidFill>
                <a:latin typeface="Arial"/>
                <a:ea typeface="+mj-ea"/>
                <a:cs typeface="Arial"/>
              </a:defRPr>
            </a:lvl1pPr>
            <a:lvl2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2pPr>
            <a:lvl3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3pPr>
            <a:lvl4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4pPr>
            <a:lvl5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5pPr>
            <a:lvl6pPr marL="4572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6pPr>
            <a:lvl7pPr marL="9144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7pPr>
            <a:lvl8pPr marL="13716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8pPr>
            <a:lvl9pPr marL="18288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9pPr>
          </a:lstStyle>
          <a:p>
            <a:r>
              <a:rPr lang="en-US" kern="0" dirty="0" smtClean="0"/>
              <a:t>Waterborne Technology</a:t>
            </a:r>
            <a:endParaRPr lang="en-US" kern="0" dirty="0"/>
          </a:p>
        </p:txBody>
      </p:sp>
      <p:sp>
        <p:nvSpPr>
          <p:cNvPr id="9" name="TextBox 8"/>
          <p:cNvSpPr txBox="1"/>
          <p:nvPr/>
        </p:nvSpPr>
        <p:spPr>
          <a:xfrm>
            <a:off x="219026" y="766534"/>
            <a:ext cx="1795684" cy="400110"/>
          </a:xfrm>
          <a:prstGeom prst="rect">
            <a:avLst/>
          </a:prstGeom>
          <a:noFill/>
        </p:spPr>
        <p:txBody>
          <a:bodyPr wrap="none" rtlCol="0">
            <a:spAutoFit/>
          </a:bodyPr>
          <a:lstStyle/>
          <a:p>
            <a:r>
              <a:rPr lang="en-US" sz="2000" b="1" u="sng" dirty="0">
                <a:latin typeface="Arial" panose="020B0604020202020204" pitchFamily="34" charset="0"/>
                <a:cs typeface="Arial" panose="020B0604020202020204" pitchFamily="34" charset="0"/>
              </a:rPr>
              <a:t>Key Features</a:t>
            </a:r>
          </a:p>
        </p:txBody>
      </p:sp>
    </p:spTree>
    <p:extLst>
      <p:ext uri="{BB962C8B-B14F-4D97-AF65-F5344CB8AC3E}">
        <p14:creationId xmlns:p14="http://schemas.microsoft.com/office/powerpoint/2010/main" val="249693821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3" cstate="print">
            <a:extLst>
              <a:ext uri="{28A0092B-C50C-407E-A947-70E740481C1C}">
                <a14:useLocalDpi xmlns:a14="http://schemas.microsoft.com/office/drawing/2010/main" val="0"/>
              </a:ext>
            </a:extLst>
          </a:blip>
          <a:stretch>
            <a:fillRect/>
          </a:stretch>
        </p:blipFill>
        <p:spPr>
          <a:xfrm>
            <a:off x="137586" y="956587"/>
            <a:ext cx="1529080" cy="606425"/>
          </a:xfrm>
          <a:prstGeom prst="rect">
            <a:avLst/>
          </a:prstGeom>
        </p:spPr>
      </p:pic>
      <p:pic>
        <p:nvPicPr>
          <p:cNvPr id="16" name="Picture 15"/>
          <p:cNvPicPr/>
          <p:nvPr/>
        </p:nvPicPr>
        <p:blipFill>
          <a:blip r:embed="rId4">
            <a:extLst>
              <a:ext uri="{28A0092B-C50C-407E-A947-70E740481C1C}">
                <a14:useLocalDpi xmlns:a14="http://schemas.microsoft.com/office/drawing/2010/main" val="0"/>
              </a:ext>
            </a:extLst>
          </a:blip>
          <a:stretch>
            <a:fillRect/>
          </a:stretch>
        </p:blipFill>
        <p:spPr>
          <a:xfrm>
            <a:off x="2205390" y="1021605"/>
            <a:ext cx="2927985" cy="934720"/>
          </a:xfrm>
          <a:prstGeom prst="rect">
            <a:avLst/>
          </a:prstGeom>
        </p:spPr>
      </p:pic>
      <p:pic>
        <p:nvPicPr>
          <p:cNvPr id="17" name="Picture 16"/>
          <p:cNvPicPr/>
          <p:nvPr/>
        </p:nvPicPr>
        <p:blipFill>
          <a:blip r:embed="rId5">
            <a:extLst>
              <a:ext uri="{28A0092B-C50C-407E-A947-70E740481C1C}">
                <a14:useLocalDpi xmlns:a14="http://schemas.microsoft.com/office/drawing/2010/main" val="0"/>
              </a:ext>
            </a:extLst>
          </a:blip>
          <a:stretch>
            <a:fillRect/>
          </a:stretch>
        </p:blipFill>
        <p:spPr>
          <a:xfrm>
            <a:off x="2205391" y="2239553"/>
            <a:ext cx="2927985" cy="1336675"/>
          </a:xfrm>
          <a:prstGeom prst="rect">
            <a:avLst/>
          </a:prstGeom>
        </p:spPr>
      </p:pic>
      <p:pic>
        <p:nvPicPr>
          <p:cNvPr id="18" name="Picture 17"/>
          <p:cNvPicPr/>
          <p:nvPr/>
        </p:nvPicPr>
        <p:blipFill>
          <a:blip r:embed="rId6" cstate="print">
            <a:extLst>
              <a:ext uri="{28A0092B-C50C-407E-A947-70E740481C1C}">
                <a14:useLocalDpi xmlns:a14="http://schemas.microsoft.com/office/drawing/2010/main" val="0"/>
              </a:ext>
            </a:extLst>
          </a:blip>
          <a:stretch>
            <a:fillRect/>
          </a:stretch>
        </p:blipFill>
        <p:spPr>
          <a:xfrm>
            <a:off x="2205392" y="4244678"/>
            <a:ext cx="2927985" cy="479425"/>
          </a:xfrm>
          <a:prstGeom prst="rect">
            <a:avLst/>
          </a:prstGeom>
        </p:spPr>
      </p:pic>
      <p:sp>
        <p:nvSpPr>
          <p:cNvPr id="19" name="Title 1"/>
          <p:cNvSpPr txBox="1">
            <a:spLocks/>
          </p:cNvSpPr>
          <p:nvPr/>
        </p:nvSpPr>
        <p:spPr>
          <a:xfrm>
            <a:off x="370491" y="367978"/>
            <a:ext cx="8229598" cy="891822"/>
          </a:xfrm>
          <a:prstGeom prst="rect">
            <a:avLst/>
          </a:prstGeom>
        </p:spPr>
        <p:txBody>
          <a:bodyPr/>
          <a:lstStyle>
            <a:lvl1pPr algn="l" rtl="0" eaLnBrk="1" fontAlgn="base" hangingPunct="1">
              <a:lnSpc>
                <a:spcPct val="95000"/>
              </a:lnSpc>
              <a:spcBef>
                <a:spcPct val="0"/>
              </a:spcBef>
              <a:spcAft>
                <a:spcPct val="0"/>
              </a:spcAft>
              <a:defRPr sz="2400" b="1">
                <a:solidFill>
                  <a:schemeClr val="tx1"/>
                </a:solidFill>
                <a:latin typeface="Arial"/>
                <a:ea typeface="+mj-ea"/>
                <a:cs typeface="Arial"/>
              </a:defRPr>
            </a:lvl1pPr>
            <a:lvl2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2pPr>
            <a:lvl3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3pPr>
            <a:lvl4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4pPr>
            <a:lvl5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5pPr>
            <a:lvl6pPr marL="4572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6pPr>
            <a:lvl7pPr marL="9144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7pPr>
            <a:lvl8pPr marL="13716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8pPr>
            <a:lvl9pPr marL="18288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9pPr>
          </a:lstStyle>
          <a:p>
            <a:r>
              <a:rPr lang="en-US" kern="0" dirty="0" smtClean="0"/>
              <a:t>Waterborne Emulsion Film Formation</a:t>
            </a:r>
            <a:endParaRPr lang="en-US" kern="0" dirty="0"/>
          </a:p>
        </p:txBody>
      </p:sp>
      <p:sp>
        <p:nvSpPr>
          <p:cNvPr id="20" name="Rectangle 4"/>
          <p:cNvSpPr>
            <a:spLocks noChangeArrowheads="1"/>
          </p:cNvSpPr>
          <p:nvPr/>
        </p:nvSpPr>
        <p:spPr bwMode="auto">
          <a:xfrm>
            <a:off x="5506559" y="1504727"/>
            <a:ext cx="3393073" cy="2539688"/>
          </a:xfrm>
          <a:prstGeom prst="rect">
            <a:avLst/>
          </a:prstGeom>
          <a:noFill/>
          <a:ln w="9525">
            <a:noFill/>
            <a:miter lim="800000"/>
            <a:headEnd/>
            <a:tailEnd/>
          </a:ln>
        </p:spPr>
        <p:txBody>
          <a:bodyPr wrap="square" lIns="76725" tIns="38363" rIns="76725" bIns="38363">
            <a:spAutoFit/>
          </a:bodyPr>
          <a:lstStyle/>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Emulsion particles must coalesce</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More channels through the film</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High PVC can interfere with this process</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Stainblocking and locking is more difficult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61562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2" y="837074"/>
            <a:ext cx="7154561" cy="2246769"/>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Zinc Oxide most commonly used </a:t>
            </a:r>
            <a:r>
              <a:rPr lang="en-US" sz="2000" dirty="0"/>
              <a:t>(Zinc </a:t>
            </a:r>
            <a:r>
              <a:rPr lang="en-US" sz="2000" dirty="0" smtClean="0"/>
              <a:t>cations </a:t>
            </a:r>
            <a:r>
              <a:rPr lang="en-US" sz="2000" dirty="0"/>
              <a:t>react with negatively charged </a:t>
            </a:r>
            <a:r>
              <a:rPr lang="en-US" sz="2000" dirty="0" smtClean="0"/>
              <a:t>stains to minimize stain leaching)</a:t>
            </a:r>
            <a:endParaRPr lang="en-US" sz="2000" dirty="0"/>
          </a:p>
          <a:p>
            <a:pPr marL="342900" indent="-342900">
              <a:buFont typeface="Wingdings" panose="05000000000000000000" pitchFamily="2" charset="2"/>
              <a:buChar char="Ø"/>
            </a:pPr>
            <a:r>
              <a:rPr lang="en-US" sz="2000" dirty="0" smtClean="0"/>
              <a:t>Use </a:t>
            </a:r>
            <a:r>
              <a:rPr lang="en-US" sz="2000" dirty="0"/>
              <a:t>of water </a:t>
            </a:r>
            <a:r>
              <a:rPr lang="en-US" sz="2000" dirty="0" err="1"/>
              <a:t>dispersable</a:t>
            </a:r>
            <a:r>
              <a:rPr lang="en-US" sz="2000" dirty="0"/>
              <a:t> alkyd resin with a tannin </a:t>
            </a:r>
            <a:r>
              <a:rPr lang="en-US" sz="2000" dirty="0" smtClean="0"/>
              <a:t>chelating </a:t>
            </a:r>
            <a:r>
              <a:rPr lang="en-US" sz="2000" dirty="0"/>
              <a:t>Agent [1]</a:t>
            </a:r>
          </a:p>
          <a:p>
            <a:pPr marL="342900" indent="-342900">
              <a:buFont typeface="Wingdings" panose="05000000000000000000" pitchFamily="2" charset="2"/>
              <a:buChar char="Ø"/>
            </a:pPr>
            <a:r>
              <a:rPr lang="en-US" sz="2000" dirty="0" err="1" smtClean="0"/>
              <a:t>Polyvinylpyrrolidone</a:t>
            </a:r>
            <a:r>
              <a:rPr lang="en-US" sz="2000" dirty="0" smtClean="0"/>
              <a:t> </a:t>
            </a:r>
            <a:r>
              <a:rPr lang="en-US" sz="2000" dirty="0"/>
              <a:t>[2]</a:t>
            </a:r>
          </a:p>
          <a:p>
            <a:pPr marL="342900" indent="-342900">
              <a:buFont typeface="Wingdings" panose="05000000000000000000" pitchFamily="2" charset="2"/>
              <a:buChar char="Ø"/>
            </a:pPr>
            <a:r>
              <a:rPr lang="en-US" sz="2000" dirty="0" smtClean="0"/>
              <a:t>Cationic </a:t>
            </a:r>
            <a:r>
              <a:rPr lang="en-US" sz="2000" dirty="0"/>
              <a:t>resins [3]</a:t>
            </a:r>
          </a:p>
          <a:p>
            <a:pPr>
              <a:buFont typeface="Arial" pitchFamily="34" charset="0"/>
              <a:buChar char="•"/>
            </a:pPr>
            <a:endParaRPr lang="en-US" sz="2000" dirty="0"/>
          </a:p>
        </p:txBody>
      </p:sp>
      <p:sp>
        <p:nvSpPr>
          <p:cNvPr id="4" name="TextBox 3"/>
          <p:cNvSpPr txBox="1"/>
          <p:nvPr/>
        </p:nvSpPr>
        <p:spPr>
          <a:xfrm>
            <a:off x="1814874" y="4871457"/>
            <a:ext cx="4791523" cy="669414"/>
          </a:xfrm>
          <a:prstGeom prst="rect">
            <a:avLst/>
          </a:prstGeom>
          <a:noFill/>
        </p:spPr>
        <p:txBody>
          <a:bodyPr wrap="square" rtlCol="0">
            <a:spAutoFit/>
          </a:bodyPr>
          <a:lstStyle/>
          <a:p>
            <a:r>
              <a:rPr lang="en-US" sz="750" dirty="0"/>
              <a:t>[1] US 8691907 by </a:t>
            </a:r>
            <a:r>
              <a:rPr lang="en-US" sz="750" dirty="0" err="1"/>
              <a:t>Gebhard</a:t>
            </a:r>
            <a:r>
              <a:rPr lang="en-US" sz="750" dirty="0"/>
              <a:t>; “Water-borne Primer</a:t>
            </a:r>
          </a:p>
          <a:p>
            <a:r>
              <a:rPr lang="en-US" sz="750" dirty="0"/>
              <a:t>[2] US 20100047598 by Sullivan; “Coating compositions and blocking tannin migration and coated substrate”</a:t>
            </a:r>
          </a:p>
          <a:p>
            <a:r>
              <a:rPr lang="en-US" sz="750" dirty="0"/>
              <a:t>[3] EP 407085 by Van </a:t>
            </a:r>
            <a:r>
              <a:rPr lang="en-US" sz="750" dirty="0" err="1"/>
              <a:t>Rheenen</a:t>
            </a:r>
            <a:r>
              <a:rPr lang="en-US" sz="750" dirty="0"/>
              <a:t>; “Cationic latex compositions as substitutes for solvent-​based alkyd primers”</a:t>
            </a:r>
          </a:p>
          <a:p>
            <a:pPr>
              <a:buFont typeface="Arial" charset="0"/>
              <a:buChar char="•"/>
            </a:pPr>
            <a:endParaRPr lang="en-US" sz="750" dirty="0"/>
          </a:p>
          <a:p>
            <a:pPr>
              <a:buFont typeface="Arial" charset="0"/>
              <a:buChar char="•"/>
            </a:pPr>
            <a:endParaRPr lang="en-US" sz="750" dirty="0"/>
          </a:p>
        </p:txBody>
      </p:sp>
      <p:sp>
        <p:nvSpPr>
          <p:cNvPr id="5" name="TextBox 4"/>
          <p:cNvSpPr txBox="1"/>
          <p:nvPr/>
        </p:nvSpPr>
        <p:spPr>
          <a:xfrm>
            <a:off x="568994" y="3038753"/>
            <a:ext cx="2922595" cy="1015663"/>
          </a:xfrm>
          <a:prstGeom prst="rect">
            <a:avLst/>
          </a:prstGeom>
          <a:noFill/>
        </p:spPr>
        <p:txBody>
          <a:bodyPr wrap="none" rtlCol="0">
            <a:spAutoFit/>
          </a:bodyPr>
          <a:lstStyle/>
          <a:p>
            <a:r>
              <a:rPr lang="en-US" sz="2000" i="1" dirty="0"/>
              <a:t>All rely on similar </a:t>
            </a:r>
          </a:p>
          <a:p>
            <a:r>
              <a:rPr lang="en-US" sz="2000" i="1" dirty="0"/>
              <a:t>ionic/dipole mechanism:</a:t>
            </a:r>
          </a:p>
          <a:p>
            <a:r>
              <a:rPr lang="en-US" sz="2000" i="1" dirty="0"/>
              <a:t>   Idealized illustration</a:t>
            </a:r>
          </a:p>
        </p:txBody>
      </p:sp>
      <p:cxnSp>
        <p:nvCxnSpPr>
          <p:cNvPr id="9" name="Straight Connector 8"/>
          <p:cNvCxnSpPr/>
          <p:nvPr/>
        </p:nvCxnSpPr>
        <p:spPr bwMode="auto">
          <a:xfrm>
            <a:off x="4730151" y="4061604"/>
            <a:ext cx="33499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Block Arc 10"/>
          <p:cNvSpPr/>
          <p:nvPr/>
        </p:nvSpPr>
        <p:spPr bwMode="auto">
          <a:xfrm rot="10800000">
            <a:off x="5384321" y="1804359"/>
            <a:ext cx="5183038" cy="2250056"/>
          </a:xfrm>
          <a:prstGeom prst="blockArc">
            <a:avLst>
              <a:gd name="adj1" fmla="val 10800000"/>
              <a:gd name="adj2" fmla="val 17084"/>
              <a:gd name="adj3" fmla="val 50000"/>
            </a:avLst>
          </a:prstGeom>
          <a:solidFill>
            <a:schemeClr val="accent3">
              <a:lumMod val="40000"/>
              <a:lumOff val="60000"/>
            </a:schemeClr>
          </a:solidFill>
          <a:ln w="9525" cap="flat" cmpd="sng" algn="ctr">
            <a:solidFill>
              <a:schemeClr val="accent3">
                <a:lumMod val="60000"/>
                <a:lumOff val="4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endParaRPr lang="en-US" sz="2000"/>
          </a:p>
        </p:txBody>
      </p:sp>
      <p:sp>
        <p:nvSpPr>
          <p:cNvPr id="12" name="Oval 11"/>
          <p:cNvSpPr/>
          <p:nvPr/>
        </p:nvSpPr>
        <p:spPr bwMode="auto">
          <a:xfrm>
            <a:off x="6239775" y="4040038"/>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13" name="Oval 12"/>
          <p:cNvSpPr/>
          <p:nvPr/>
        </p:nvSpPr>
        <p:spPr bwMode="auto">
          <a:xfrm>
            <a:off x="7286924" y="3829170"/>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14" name="Oval 13"/>
          <p:cNvSpPr/>
          <p:nvPr/>
        </p:nvSpPr>
        <p:spPr bwMode="auto">
          <a:xfrm>
            <a:off x="7960265" y="3381076"/>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15" name="Oval 14"/>
          <p:cNvSpPr/>
          <p:nvPr/>
        </p:nvSpPr>
        <p:spPr bwMode="auto">
          <a:xfrm>
            <a:off x="6620774" y="4032849"/>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16" name="Oval 15"/>
          <p:cNvSpPr/>
          <p:nvPr/>
        </p:nvSpPr>
        <p:spPr bwMode="auto">
          <a:xfrm>
            <a:off x="6230189" y="4382698"/>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17" name="Oval 16"/>
          <p:cNvSpPr/>
          <p:nvPr/>
        </p:nvSpPr>
        <p:spPr bwMode="auto">
          <a:xfrm>
            <a:off x="6766944" y="4250905"/>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18" name="Oval 17"/>
          <p:cNvSpPr/>
          <p:nvPr/>
        </p:nvSpPr>
        <p:spPr bwMode="auto">
          <a:xfrm>
            <a:off x="7512171" y="3155830"/>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19" name="Oval 18"/>
          <p:cNvSpPr/>
          <p:nvPr/>
        </p:nvSpPr>
        <p:spPr bwMode="auto">
          <a:xfrm>
            <a:off x="7020944" y="4238924"/>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20" name="Oval 19"/>
          <p:cNvSpPr/>
          <p:nvPr/>
        </p:nvSpPr>
        <p:spPr bwMode="auto">
          <a:xfrm>
            <a:off x="7536134" y="4200586"/>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21" name="Oval 20"/>
          <p:cNvSpPr/>
          <p:nvPr/>
        </p:nvSpPr>
        <p:spPr bwMode="auto">
          <a:xfrm>
            <a:off x="6402719" y="4131095"/>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22" name="Oval 21"/>
          <p:cNvSpPr/>
          <p:nvPr/>
        </p:nvSpPr>
        <p:spPr bwMode="auto">
          <a:xfrm>
            <a:off x="6457832" y="4337171"/>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23" name="Oval 22"/>
          <p:cNvSpPr/>
          <p:nvPr/>
        </p:nvSpPr>
        <p:spPr bwMode="auto">
          <a:xfrm>
            <a:off x="6649530" y="4428226"/>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24" name="Oval 23"/>
          <p:cNvSpPr/>
          <p:nvPr/>
        </p:nvSpPr>
        <p:spPr bwMode="auto">
          <a:xfrm>
            <a:off x="6898738" y="4030453"/>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25" name="Oval 24"/>
          <p:cNvSpPr/>
          <p:nvPr/>
        </p:nvSpPr>
        <p:spPr bwMode="auto">
          <a:xfrm>
            <a:off x="7270151" y="4286849"/>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26" name="Oval 25"/>
          <p:cNvSpPr/>
          <p:nvPr/>
        </p:nvSpPr>
        <p:spPr bwMode="auto">
          <a:xfrm>
            <a:off x="7461849" y="3558396"/>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27" name="Oval 26"/>
          <p:cNvSpPr/>
          <p:nvPr/>
        </p:nvSpPr>
        <p:spPr bwMode="auto">
          <a:xfrm>
            <a:off x="7013755" y="4468962"/>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28" name="Oval 27"/>
          <p:cNvSpPr/>
          <p:nvPr/>
        </p:nvSpPr>
        <p:spPr bwMode="auto">
          <a:xfrm>
            <a:off x="7169509" y="4035246"/>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29" name="Oval 28"/>
          <p:cNvSpPr/>
          <p:nvPr/>
        </p:nvSpPr>
        <p:spPr bwMode="auto">
          <a:xfrm>
            <a:off x="7885981" y="2983302"/>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30" name="Oval 29"/>
          <p:cNvSpPr/>
          <p:nvPr/>
        </p:nvSpPr>
        <p:spPr bwMode="auto">
          <a:xfrm>
            <a:off x="7399548" y="4013679"/>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31" name="Oval 30"/>
          <p:cNvSpPr/>
          <p:nvPr/>
        </p:nvSpPr>
        <p:spPr bwMode="auto">
          <a:xfrm>
            <a:off x="7550510" y="3783642"/>
            <a:ext cx="201283" cy="172529"/>
          </a:xfrm>
          <a:prstGeom prst="ellipse">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r>
              <a:rPr lang="en-US" sz="667" dirty="0"/>
              <a:t>-</a:t>
            </a:r>
          </a:p>
        </p:txBody>
      </p:sp>
      <p:sp>
        <p:nvSpPr>
          <p:cNvPr id="32" name="TextBox 31"/>
          <p:cNvSpPr txBox="1"/>
          <p:nvPr/>
        </p:nvSpPr>
        <p:spPr>
          <a:xfrm>
            <a:off x="5024885" y="2321943"/>
            <a:ext cx="3384709" cy="400110"/>
          </a:xfrm>
          <a:prstGeom prst="rect">
            <a:avLst/>
          </a:prstGeom>
          <a:noFill/>
        </p:spPr>
        <p:txBody>
          <a:bodyPr wrap="none" rtlCol="0">
            <a:spAutoFit/>
          </a:bodyPr>
          <a:lstStyle/>
          <a:p>
            <a:r>
              <a:rPr lang="en-US" sz="2000" dirty="0"/>
              <a:t>Wet Primer Advancing Front</a:t>
            </a:r>
          </a:p>
        </p:txBody>
      </p:sp>
      <p:sp>
        <p:nvSpPr>
          <p:cNvPr id="33" name="TextBox 32"/>
          <p:cNvSpPr txBox="1"/>
          <p:nvPr/>
        </p:nvSpPr>
        <p:spPr>
          <a:xfrm>
            <a:off x="4052019" y="4253302"/>
            <a:ext cx="1008609" cy="323165"/>
          </a:xfrm>
          <a:prstGeom prst="rect">
            <a:avLst/>
          </a:prstGeom>
          <a:noFill/>
        </p:spPr>
        <p:txBody>
          <a:bodyPr wrap="none" rtlCol="0">
            <a:spAutoFit/>
          </a:bodyPr>
          <a:lstStyle/>
          <a:p>
            <a:r>
              <a:rPr lang="en-US" sz="1500" dirty="0"/>
              <a:t>Substrate</a:t>
            </a:r>
          </a:p>
        </p:txBody>
      </p:sp>
      <p:sp>
        <p:nvSpPr>
          <p:cNvPr id="34" name="Right Brace 33"/>
          <p:cNvSpPr/>
          <p:nvPr/>
        </p:nvSpPr>
        <p:spPr bwMode="auto">
          <a:xfrm rot="16200000">
            <a:off x="6793302" y="1286773"/>
            <a:ext cx="190501" cy="2986895"/>
          </a:xfrm>
          <a:prstGeom prst="rightBrace">
            <a:avLst/>
          </a:prstGeom>
          <a:no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endParaRPr lang="en-US" sz="2000"/>
          </a:p>
        </p:txBody>
      </p:sp>
      <p:sp>
        <p:nvSpPr>
          <p:cNvPr id="35" name="Right Brace 34"/>
          <p:cNvSpPr/>
          <p:nvPr/>
        </p:nvSpPr>
        <p:spPr bwMode="auto">
          <a:xfrm rot="10800000">
            <a:off x="5024886" y="4068790"/>
            <a:ext cx="220454" cy="762001"/>
          </a:xfrm>
          <a:prstGeom prst="rightBrace">
            <a:avLst/>
          </a:prstGeom>
          <a:no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endParaRPr lang="en-US" sz="2000"/>
          </a:p>
        </p:txBody>
      </p:sp>
      <p:cxnSp>
        <p:nvCxnSpPr>
          <p:cNvPr id="37" name="Straight Arrow Connector 36"/>
          <p:cNvCxnSpPr>
            <a:endCxn id="12" idx="1"/>
          </p:cNvCxnSpPr>
          <p:nvPr/>
        </p:nvCxnSpPr>
        <p:spPr bwMode="auto">
          <a:xfrm>
            <a:off x="5865963" y="3867509"/>
            <a:ext cx="403290" cy="1977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8" name="TextBox 37"/>
          <p:cNvSpPr txBox="1"/>
          <p:nvPr/>
        </p:nvSpPr>
        <p:spPr>
          <a:xfrm>
            <a:off x="4715774" y="3666227"/>
            <a:ext cx="1244251" cy="271934"/>
          </a:xfrm>
          <a:prstGeom prst="rect">
            <a:avLst/>
          </a:prstGeom>
          <a:noFill/>
        </p:spPr>
        <p:txBody>
          <a:bodyPr wrap="none" rtlCol="0">
            <a:spAutoFit/>
          </a:bodyPr>
          <a:lstStyle/>
          <a:p>
            <a:r>
              <a:rPr lang="en-US" sz="1167" dirty="0"/>
              <a:t>Stain Molecules</a:t>
            </a:r>
          </a:p>
        </p:txBody>
      </p:sp>
      <p:sp>
        <p:nvSpPr>
          <p:cNvPr id="42" name="6-Point Star 41"/>
          <p:cNvSpPr/>
          <p:nvPr/>
        </p:nvSpPr>
        <p:spPr bwMode="auto">
          <a:xfrm>
            <a:off x="6124755" y="3170208"/>
            <a:ext cx="136586" cy="165340"/>
          </a:xfrm>
          <a:prstGeom prst="star6">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endParaRPr lang="en-US" sz="667" dirty="0"/>
          </a:p>
        </p:txBody>
      </p:sp>
      <p:pic>
        <p:nvPicPr>
          <p:cNvPr id="1026" name="Picture 2"/>
          <p:cNvPicPr>
            <a:picLocks noChangeAspect="1" noChangeArrowheads="1"/>
          </p:cNvPicPr>
          <p:nvPr/>
        </p:nvPicPr>
        <p:blipFill>
          <a:blip r:embed="rId3" cstate="print"/>
          <a:srcRect/>
          <a:stretch>
            <a:fillRect/>
          </a:stretch>
        </p:blipFill>
        <p:spPr bwMode="auto">
          <a:xfrm>
            <a:off x="6295712" y="3506879"/>
            <a:ext cx="208808" cy="20248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8382000" y="3219330"/>
            <a:ext cx="223635" cy="21685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374787" y="3003669"/>
            <a:ext cx="195667" cy="189738"/>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6892372" y="3434991"/>
            <a:ext cx="201395" cy="195293"/>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6899561" y="3111500"/>
            <a:ext cx="231049" cy="224048"/>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5713429" y="2989293"/>
            <a:ext cx="224421" cy="217620"/>
          </a:xfrm>
          <a:prstGeom prst="rect">
            <a:avLst/>
          </a:prstGeom>
          <a:noFill/>
          <a:ln w="9525">
            <a:noFill/>
            <a:miter lim="800000"/>
            <a:headEnd/>
            <a:tailEnd/>
          </a:ln>
        </p:spPr>
      </p:pic>
      <p:pic>
        <p:nvPicPr>
          <p:cNvPr id="56" name="Picture 4"/>
          <p:cNvPicPr>
            <a:picLocks noChangeAspect="1" noChangeArrowheads="1"/>
          </p:cNvPicPr>
          <p:nvPr/>
        </p:nvPicPr>
        <p:blipFill>
          <a:blip r:embed="rId3" cstate="print"/>
          <a:srcRect/>
          <a:stretch>
            <a:fillRect/>
          </a:stretch>
        </p:blipFill>
        <p:spPr bwMode="auto">
          <a:xfrm>
            <a:off x="5933882" y="3396651"/>
            <a:ext cx="195667" cy="189738"/>
          </a:xfrm>
          <a:prstGeom prst="rect">
            <a:avLst/>
          </a:prstGeom>
          <a:noFill/>
          <a:ln w="9525">
            <a:noFill/>
            <a:miter lim="800000"/>
            <a:headEnd/>
            <a:tailEnd/>
          </a:ln>
        </p:spPr>
      </p:pic>
      <p:pic>
        <p:nvPicPr>
          <p:cNvPr id="57" name="Picture 4"/>
          <p:cNvPicPr>
            <a:picLocks noChangeAspect="1" noChangeArrowheads="1"/>
          </p:cNvPicPr>
          <p:nvPr/>
        </p:nvPicPr>
        <p:blipFill>
          <a:blip r:embed="rId3" cstate="print"/>
          <a:srcRect/>
          <a:stretch>
            <a:fillRect/>
          </a:stretch>
        </p:blipFill>
        <p:spPr bwMode="auto">
          <a:xfrm>
            <a:off x="7139184" y="3379878"/>
            <a:ext cx="195667" cy="189738"/>
          </a:xfrm>
          <a:prstGeom prst="rect">
            <a:avLst/>
          </a:prstGeom>
          <a:noFill/>
          <a:ln w="9525">
            <a:noFill/>
            <a:miter lim="800000"/>
            <a:headEnd/>
            <a:tailEnd/>
          </a:ln>
        </p:spPr>
      </p:pic>
      <p:pic>
        <p:nvPicPr>
          <p:cNvPr id="58" name="Picture 4"/>
          <p:cNvPicPr>
            <a:picLocks noChangeAspect="1" noChangeArrowheads="1"/>
          </p:cNvPicPr>
          <p:nvPr/>
        </p:nvPicPr>
        <p:blipFill>
          <a:blip r:embed="rId3" cstate="print"/>
          <a:srcRect/>
          <a:stretch>
            <a:fillRect/>
          </a:stretch>
        </p:blipFill>
        <p:spPr bwMode="auto">
          <a:xfrm>
            <a:off x="8013807" y="3665029"/>
            <a:ext cx="195667" cy="189738"/>
          </a:xfrm>
          <a:prstGeom prst="rect">
            <a:avLst/>
          </a:prstGeom>
          <a:noFill/>
          <a:ln w="9525">
            <a:noFill/>
            <a:miter lim="800000"/>
            <a:headEnd/>
            <a:tailEnd/>
          </a:ln>
        </p:spPr>
      </p:pic>
      <p:pic>
        <p:nvPicPr>
          <p:cNvPr id="59" name="Picture 4"/>
          <p:cNvPicPr>
            <a:picLocks noChangeAspect="1" noChangeArrowheads="1"/>
          </p:cNvPicPr>
          <p:nvPr/>
        </p:nvPicPr>
        <p:blipFill>
          <a:blip r:embed="rId3" cstate="print"/>
          <a:srcRect/>
          <a:stretch>
            <a:fillRect/>
          </a:stretch>
        </p:blipFill>
        <p:spPr bwMode="auto">
          <a:xfrm>
            <a:off x="6710260" y="2958141"/>
            <a:ext cx="195667" cy="189738"/>
          </a:xfrm>
          <a:prstGeom prst="rect">
            <a:avLst/>
          </a:prstGeom>
          <a:noFill/>
          <a:ln w="9525">
            <a:noFill/>
            <a:miter lim="800000"/>
            <a:headEnd/>
            <a:tailEnd/>
          </a:ln>
        </p:spPr>
      </p:pic>
      <p:pic>
        <p:nvPicPr>
          <p:cNvPr id="60" name="Picture 4"/>
          <p:cNvPicPr>
            <a:picLocks noChangeAspect="1" noChangeArrowheads="1"/>
          </p:cNvPicPr>
          <p:nvPr/>
        </p:nvPicPr>
        <p:blipFill>
          <a:blip r:embed="rId3" cstate="print"/>
          <a:srcRect/>
          <a:stretch>
            <a:fillRect/>
          </a:stretch>
        </p:blipFill>
        <p:spPr bwMode="auto">
          <a:xfrm>
            <a:off x="6628787" y="3257669"/>
            <a:ext cx="195667" cy="189738"/>
          </a:xfrm>
          <a:prstGeom prst="rect">
            <a:avLst/>
          </a:prstGeom>
          <a:noFill/>
          <a:ln w="9525">
            <a:noFill/>
            <a:miter lim="800000"/>
            <a:headEnd/>
            <a:tailEnd/>
          </a:ln>
        </p:spPr>
      </p:pic>
      <p:pic>
        <p:nvPicPr>
          <p:cNvPr id="61" name="Picture 4"/>
          <p:cNvPicPr>
            <a:picLocks noChangeAspect="1" noChangeArrowheads="1"/>
          </p:cNvPicPr>
          <p:nvPr/>
        </p:nvPicPr>
        <p:blipFill>
          <a:blip r:embed="rId3" cstate="print"/>
          <a:srcRect/>
          <a:stretch>
            <a:fillRect/>
          </a:stretch>
        </p:blipFill>
        <p:spPr bwMode="auto">
          <a:xfrm>
            <a:off x="6633579" y="3650651"/>
            <a:ext cx="195667" cy="189738"/>
          </a:xfrm>
          <a:prstGeom prst="rect">
            <a:avLst/>
          </a:prstGeom>
          <a:noFill/>
          <a:ln w="9525">
            <a:noFill/>
            <a:miter lim="800000"/>
            <a:headEnd/>
            <a:tailEnd/>
          </a:ln>
        </p:spPr>
      </p:pic>
      <p:pic>
        <p:nvPicPr>
          <p:cNvPr id="62" name="Picture 4"/>
          <p:cNvPicPr>
            <a:picLocks noChangeAspect="1" noChangeArrowheads="1"/>
          </p:cNvPicPr>
          <p:nvPr/>
        </p:nvPicPr>
        <p:blipFill>
          <a:blip r:embed="rId3" cstate="print"/>
          <a:srcRect/>
          <a:stretch>
            <a:fillRect/>
          </a:stretch>
        </p:blipFill>
        <p:spPr bwMode="auto">
          <a:xfrm>
            <a:off x="8186333" y="3001274"/>
            <a:ext cx="195667" cy="189738"/>
          </a:xfrm>
          <a:prstGeom prst="rect">
            <a:avLst/>
          </a:prstGeom>
          <a:noFill/>
          <a:ln w="9525">
            <a:noFill/>
            <a:miter lim="800000"/>
            <a:headEnd/>
            <a:tailEnd/>
          </a:ln>
        </p:spPr>
      </p:pic>
      <p:pic>
        <p:nvPicPr>
          <p:cNvPr id="63" name="Picture 4"/>
          <p:cNvPicPr>
            <a:picLocks noChangeAspect="1" noChangeArrowheads="1"/>
          </p:cNvPicPr>
          <p:nvPr/>
        </p:nvPicPr>
        <p:blipFill>
          <a:blip r:embed="rId3" cstate="print"/>
          <a:srcRect/>
          <a:stretch>
            <a:fillRect/>
          </a:stretch>
        </p:blipFill>
        <p:spPr bwMode="auto">
          <a:xfrm>
            <a:off x="8186333" y="3825575"/>
            <a:ext cx="195667" cy="189738"/>
          </a:xfrm>
          <a:prstGeom prst="rect">
            <a:avLst/>
          </a:prstGeom>
          <a:noFill/>
          <a:ln w="9525">
            <a:noFill/>
            <a:miter lim="800000"/>
            <a:headEnd/>
            <a:tailEnd/>
          </a:ln>
        </p:spPr>
      </p:pic>
      <p:pic>
        <p:nvPicPr>
          <p:cNvPr id="64" name="Picture 4"/>
          <p:cNvPicPr>
            <a:picLocks noChangeAspect="1" noChangeArrowheads="1"/>
          </p:cNvPicPr>
          <p:nvPr/>
        </p:nvPicPr>
        <p:blipFill>
          <a:blip r:embed="rId3" cstate="print"/>
          <a:srcRect/>
          <a:stretch>
            <a:fillRect/>
          </a:stretch>
        </p:blipFill>
        <p:spPr bwMode="auto">
          <a:xfrm>
            <a:off x="7143977" y="3607518"/>
            <a:ext cx="195667" cy="189738"/>
          </a:xfrm>
          <a:prstGeom prst="rect">
            <a:avLst/>
          </a:prstGeom>
          <a:noFill/>
          <a:ln w="9525">
            <a:noFill/>
            <a:miter lim="800000"/>
            <a:headEnd/>
            <a:tailEnd/>
          </a:ln>
        </p:spPr>
      </p:pic>
      <p:pic>
        <p:nvPicPr>
          <p:cNvPr id="65" name="Picture 5"/>
          <p:cNvPicPr>
            <a:picLocks noChangeAspect="1" noChangeArrowheads="1"/>
          </p:cNvPicPr>
          <p:nvPr/>
        </p:nvPicPr>
        <p:blipFill>
          <a:blip r:embed="rId3" cstate="print"/>
          <a:srcRect/>
          <a:stretch>
            <a:fillRect/>
          </a:stretch>
        </p:blipFill>
        <p:spPr bwMode="auto">
          <a:xfrm>
            <a:off x="7680730" y="3360708"/>
            <a:ext cx="201395" cy="195293"/>
          </a:xfrm>
          <a:prstGeom prst="rect">
            <a:avLst/>
          </a:prstGeom>
          <a:noFill/>
          <a:ln w="9525">
            <a:noFill/>
            <a:miter lim="800000"/>
            <a:headEnd/>
            <a:tailEnd/>
          </a:ln>
        </p:spPr>
      </p:pic>
      <p:pic>
        <p:nvPicPr>
          <p:cNvPr id="66" name="Picture 5"/>
          <p:cNvPicPr>
            <a:picLocks noChangeAspect="1" noChangeArrowheads="1"/>
          </p:cNvPicPr>
          <p:nvPr/>
        </p:nvPicPr>
        <p:blipFill>
          <a:blip r:embed="rId3" cstate="print"/>
          <a:srcRect/>
          <a:stretch>
            <a:fillRect/>
          </a:stretch>
        </p:blipFill>
        <p:spPr bwMode="auto">
          <a:xfrm>
            <a:off x="6894768" y="3753689"/>
            <a:ext cx="201395" cy="195293"/>
          </a:xfrm>
          <a:prstGeom prst="rect">
            <a:avLst/>
          </a:prstGeom>
          <a:noFill/>
          <a:ln w="9525">
            <a:noFill/>
            <a:miter lim="800000"/>
            <a:headEnd/>
            <a:tailEnd/>
          </a:ln>
        </p:spPr>
      </p:pic>
      <p:pic>
        <p:nvPicPr>
          <p:cNvPr id="67" name="Picture 5"/>
          <p:cNvPicPr>
            <a:picLocks noChangeAspect="1" noChangeArrowheads="1"/>
          </p:cNvPicPr>
          <p:nvPr/>
        </p:nvPicPr>
        <p:blipFill>
          <a:blip r:embed="rId3" cstate="print"/>
          <a:srcRect/>
          <a:stretch>
            <a:fillRect/>
          </a:stretch>
        </p:blipFill>
        <p:spPr bwMode="auto">
          <a:xfrm>
            <a:off x="7223051" y="2989293"/>
            <a:ext cx="201395" cy="195293"/>
          </a:xfrm>
          <a:prstGeom prst="rect">
            <a:avLst/>
          </a:prstGeom>
          <a:noFill/>
          <a:ln w="9525">
            <a:noFill/>
            <a:miter lim="800000"/>
            <a:headEnd/>
            <a:tailEnd/>
          </a:ln>
        </p:spPr>
      </p:pic>
      <p:pic>
        <p:nvPicPr>
          <p:cNvPr id="68" name="Picture 5"/>
          <p:cNvPicPr>
            <a:picLocks noChangeAspect="1" noChangeArrowheads="1"/>
          </p:cNvPicPr>
          <p:nvPr/>
        </p:nvPicPr>
        <p:blipFill>
          <a:blip r:embed="rId3" cstate="print"/>
          <a:srcRect/>
          <a:stretch>
            <a:fillRect/>
          </a:stretch>
        </p:blipFill>
        <p:spPr bwMode="auto">
          <a:xfrm>
            <a:off x="7910768" y="3849538"/>
            <a:ext cx="201395" cy="195293"/>
          </a:xfrm>
          <a:prstGeom prst="rect">
            <a:avLst/>
          </a:prstGeom>
          <a:noFill/>
          <a:ln w="9525">
            <a:noFill/>
            <a:miter lim="800000"/>
            <a:headEnd/>
            <a:tailEnd/>
          </a:ln>
        </p:spPr>
      </p:pic>
      <p:pic>
        <p:nvPicPr>
          <p:cNvPr id="69" name="Picture 2"/>
          <p:cNvPicPr>
            <a:picLocks noChangeAspect="1" noChangeArrowheads="1"/>
          </p:cNvPicPr>
          <p:nvPr/>
        </p:nvPicPr>
        <p:blipFill>
          <a:blip r:embed="rId3" cstate="print"/>
          <a:srcRect/>
          <a:stretch>
            <a:fillRect/>
          </a:stretch>
        </p:blipFill>
        <p:spPr bwMode="auto">
          <a:xfrm>
            <a:off x="6365203" y="3288822"/>
            <a:ext cx="208808" cy="202481"/>
          </a:xfrm>
          <a:prstGeom prst="rect">
            <a:avLst/>
          </a:prstGeom>
          <a:noFill/>
          <a:ln w="9525">
            <a:noFill/>
            <a:miter lim="800000"/>
            <a:headEnd/>
            <a:tailEnd/>
          </a:ln>
        </p:spPr>
      </p:pic>
      <p:pic>
        <p:nvPicPr>
          <p:cNvPr id="70" name="Picture 2"/>
          <p:cNvPicPr>
            <a:picLocks noChangeAspect="1" noChangeArrowheads="1"/>
          </p:cNvPicPr>
          <p:nvPr/>
        </p:nvPicPr>
        <p:blipFill>
          <a:blip r:embed="rId3" cstate="print"/>
          <a:srcRect/>
          <a:stretch>
            <a:fillRect/>
          </a:stretch>
        </p:blipFill>
        <p:spPr bwMode="auto">
          <a:xfrm>
            <a:off x="5658316" y="3228916"/>
            <a:ext cx="208808" cy="202481"/>
          </a:xfrm>
          <a:prstGeom prst="rect">
            <a:avLst/>
          </a:prstGeom>
          <a:noFill/>
          <a:ln w="9525">
            <a:noFill/>
            <a:miter lim="800000"/>
            <a:headEnd/>
            <a:tailEnd/>
          </a:ln>
        </p:spPr>
      </p:pic>
      <p:pic>
        <p:nvPicPr>
          <p:cNvPr id="71" name="Picture 2"/>
          <p:cNvPicPr>
            <a:picLocks noChangeAspect="1" noChangeArrowheads="1"/>
          </p:cNvPicPr>
          <p:nvPr/>
        </p:nvPicPr>
        <p:blipFill>
          <a:blip r:embed="rId3" cstate="print"/>
          <a:srcRect/>
          <a:stretch>
            <a:fillRect/>
          </a:stretch>
        </p:blipFill>
        <p:spPr bwMode="auto">
          <a:xfrm>
            <a:off x="6015354" y="2931785"/>
            <a:ext cx="208808" cy="202481"/>
          </a:xfrm>
          <a:prstGeom prst="rect">
            <a:avLst/>
          </a:prstGeom>
          <a:noFill/>
          <a:ln w="9525">
            <a:noFill/>
            <a:miter lim="800000"/>
            <a:headEnd/>
            <a:tailEnd/>
          </a:ln>
        </p:spPr>
      </p:pic>
      <p:pic>
        <p:nvPicPr>
          <p:cNvPr id="72" name="Picture 2"/>
          <p:cNvPicPr>
            <a:picLocks noChangeAspect="1" noChangeArrowheads="1"/>
          </p:cNvPicPr>
          <p:nvPr/>
        </p:nvPicPr>
        <p:blipFill>
          <a:blip r:embed="rId3" cstate="print"/>
          <a:srcRect/>
          <a:stretch>
            <a:fillRect/>
          </a:stretch>
        </p:blipFill>
        <p:spPr bwMode="auto">
          <a:xfrm>
            <a:off x="5466618" y="2972520"/>
            <a:ext cx="208808" cy="202481"/>
          </a:xfrm>
          <a:prstGeom prst="rect">
            <a:avLst/>
          </a:prstGeom>
          <a:noFill/>
          <a:ln w="9525">
            <a:noFill/>
            <a:miter lim="800000"/>
            <a:headEnd/>
            <a:tailEnd/>
          </a:ln>
        </p:spPr>
      </p:pic>
      <p:sp>
        <p:nvSpPr>
          <p:cNvPr id="73" name="6-Point Star 72"/>
          <p:cNvSpPr/>
          <p:nvPr/>
        </p:nvSpPr>
        <p:spPr bwMode="auto">
          <a:xfrm>
            <a:off x="7495395" y="3031226"/>
            <a:ext cx="136586" cy="165340"/>
          </a:xfrm>
          <a:prstGeom prst="star6">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endParaRPr lang="en-US" sz="667" dirty="0"/>
          </a:p>
        </p:txBody>
      </p:sp>
      <p:sp>
        <p:nvSpPr>
          <p:cNvPr id="74" name="6-Point Star 73"/>
          <p:cNvSpPr/>
          <p:nvPr/>
        </p:nvSpPr>
        <p:spPr bwMode="auto">
          <a:xfrm>
            <a:off x="7823680" y="2956943"/>
            <a:ext cx="136586" cy="165340"/>
          </a:xfrm>
          <a:prstGeom prst="star6">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endParaRPr lang="en-US" sz="667" dirty="0"/>
          </a:p>
        </p:txBody>
      </p:sp>
      <p:sp>
        <p:nvSpPr>
          <p:cNvPr id="75" name="6-Point Star 74"/>
          <p:cNvSpPr/>
          <p:nvPr/>
        </p:nvSpPr>
        <p:spPr bwMode="auto">
          <a:xfrm>
            <a:off x="8137585" y="3270849"/>
            <a:ext cx="136586" cy="165340"/>
          </a:xfrm>
          <a:prstGeom prst="star6">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endParaRPr lang="en-US" sz="667" dirty="0"/>
          </a:p>
        </p:txBody>
      </p:sp>
      <p:pic>
        <p:nvPicPr>
          <p:cNvPr id="76" name="Picture 5"/>
          <p:cNvPicPr>
            <a:picLocks noChangeAspect="1" noChangeArrowheads="1"/>
          </p:cNvPicPr>
          <p:nvPr/>
        </p:nvPicPr>
        <p:blipFill>
          <a:blip r:embed="rId3" cstate="print"/>
          <a:srcRect/>
          <a:stretch>
            <a:fillRect/>
          </a:stretch>
        </p:blipFill>
        <p:spPr bwMode="auto">
          <a:xfrm>
            <a:off x="7757409" y="3645859"/>
            <a:ext cx="201395" cy="195293"/>
          </a:xfrm>
          <a:prstGeom prst="rect">
            <a:avLst/>
          </a:prstGeom>
          <a:noFill/>
          <a:ln w="9525">
            <a:noFill/>
            <a:miter lim="800000"/>
            <a:headEnd/>
            <a:tailEnd/>
          </a:ln>
        </p:spPr>
      </p:pic>
      <p:pic>
        <p:nvPicPr>
          <p:cNvPr id="77" name="Picture 5"/>
          <p:cNvPicPr>
            <a:picLocks noChangeAspect="1" noChangeArrowheads="1"/>
          </p:cNvPicPr>
          <p:nvPr/>
        </p:nvPicPr>
        <p:blipFill>
          <a:blip r:embed="rId3" cstate="print"/>
          <a:srcRect/>
          <a:stretch>
            <a:fillRect/>
          </a:stretch>
        </p:blipFill>
        <p:spPr bwMode="auto">
          <a:xfrm>
            <a:off x="7352447" y="3355915"/>
            <a:ext cx="201395" cy="195293"/>
          </a:xfrm>
          <a:prstGeom prst="rect">
            <a:avLst/>
          </a:prstGeom>
          <a:noFill/>
          <a:ln w="9525">
            <a:noFill/>
            <a:miter lim="800000"/>
            <a:headEnd/>
            <a:tailEnd/>
          </a:ln>
        </p:spPr>
      </p:pic>
      <p:sp>
        <p:nvSpPr>
          <p:cNvPr id="82" name="TextBox 81"/>
          <p:cNvSpPr txBox="1"/>
          <p:nvPr/>
        </p:nvSpPr>
        <p:spPr>
          <a:xfrm>
            <a:off x="6079227" y="3124679"/>
            <a:ext cx="273171" cy="271934"/>
          </a:xfrm>
          <a:prstGeom prst="rect">
            <a:avLst/>
          </a:prstGeom>
          <a:noFill/>
        </p:spPr>
        <p:txBody>
          <a:bodyPr wrap="square" rtlCol="0">
            <a:spAutoFit/>
          </a:bodyPr>
          <a:lstStyle/>
          <a:p>
            <a:r>
              <a:rPr lang="en-US" sz="1167" dirty="0"/>
              <a:t>+</a:t>
            </a:r>
          </a:p>
        </p:txBody>
      </p:sp>
      <p:sp>
        <p:nvSpPr>
          <p:cNvPr id="83" name="TextBox 82"/>
          <p:cNvSpPr txBox="1"/>
          <p:nvPr/>
        </p:nvSpPr>
        <p:spPr>
          <a:xfrm>
            <a:off x="7773359" y="2906622"/>
            <a:ext cx="273171" cy="271934"/>
          </a:xfrm>
          <a:prstGeom prst="rect">
            <a:avLst/>
          </a:prstGeom>
          <a:noFill/>
        </p:spPr>
        <p:txBody>
          <a:bodyPr wrap="square" rtlCol="0">
            <a:spAutoFit/>
          </a:bodyPr>
          <a:lstStyle/>
          <a:p>
            <a:r>
              <a:rPr lang="en-US" sz="1167" dirty="0"/>
              <a:t>+</a:t>
            </a:r>
          </a:p>
        </p:txBody>
      </p:sp>
      <p:sp>
        <p:nvSpPr>
          <p:cNvPr id="84" name="TextBox 83"/>
          <p:cNvSpPr txBox="1"/>
          <p:nvPr/>
        </p:nvSpPr>
        <p:spPr>
          <a:xfrm>
            <a:off x="7440284" y="2990491"/>
            <a:ext cx="273171" cy="271934"/>
          </a:xfrm>
          <a:prstGeom prst="rect">
            <a:avLst/>
          </a:prstGeom>
          <a:noFill/>
        </p:spPr>
        <p:txBody>
          <a:bodyPr wrap="square" rtlCol="0">
            <a:spAutoFit/>
          </a:bodyPr>
          <a:lstStyle/>
          <a:p>
            <a:r>
              <a:rPr lang="en-US" sz="1167" dirty="0"/>
              <a:t>+</a:t>
            </a:r>
          </a:p>
        </p:txBody>
      </p:sp>
      <p:sp>
        <p:nvSpPr>
          <p:cNvPr id="48" name="TextBox 47"/>
          <p:cNvSpPr txBox="1"/>
          <p:nvPr/>
        </p:nvSpPr>
        <p:spPr>
          <a:xfrm>
            <a:off x="8094453" y="3227717"/>
            <a:ext cx="172528" cy="271934"/>
          </a:xfrm>
          <a:prstGeom prst="rect">
            <a:avLst/>
          </a:prstGeom>
          <a:noFill/>
        </p:spPr>
        <p:txBody>
          <a:bodyPr wrap="square" rtlCol="0">
            <a:spAutoFit/>
          </a:bodyPr>
          <a:lstStyle/>
          <a:p>
            <a:r>
              <a:rPr lang="en-US" sz="1167" dirty="0"/>
              <a:t>+</a:t>
            </a:r>
          </a:p>
        </p:txBody>
      </p:sp>
      <p:sp>
        <p:nvSpPr>
          <p:cNvPr id="85" name="Down Arrow 84"/>
          <p:cNvSpPr/>
          <p:nvPr/>
        </p:nvSpPr>
        <p:spPr bwMode="auto">
          <a:xfrm rot="16200000">
            <a:off x="3924369" y="3384842"/>
            <a:ext cx="402567" cy="53196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a:endParaRPr lang="en-US" sz="2000"/>
          </a:p>
        </p:txBody>
      </p:sp>
      <p:sp>
        <p:nvSpPr>
          <p:cNvPr id="78" name="Title 1"/>
          <p:cNvSpPr txBox="1">
            <a:spLocks/>
          </p:cNvSpPr>
          <p:nvPr/>
        </p:nvSpPr>
        <p:spPr>
          <a:xfrm>
            <a:off x="370491" y="367978"/>
            <a:ext cx="8229598" cy="891822"/>
          </a:xfrm>
          <a:prstGeom prst="rect">
            <a:avLst/>
          </a:prstGeom>
        </p:spPr>
        <p:txBody>
          <a:bodyPr/>
          <a:lstStyle>
            <a:lvl1pPr algn="l" rtl="0" eaLnBrk="1" fontAlgn="base" hangingPunct="1">
              <a:lnSpc>
                <a:spcPct val="95000"/>
              </a:lnSpc>
              <a:spcBef>
                <a:spcPct val="0"/>
              </a:spcBef>
              <a:spcAft>
                <a:spcPct val="0"/>
              </a:spcAft>
              <a:defRPr sz="2400" b="1">
                <a:solidFill>
                  <a:schemeClr val="tx1"/>
                </a:solidFill>
                <a:latin typeface="Arial"/>
                <a:ea typeface="+mj-ea"/>
                <a:cs typeface="Arial"/>
              </a:defRPr>
            </a:lvl1pPr>
            <a:lvl2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2pPr>
            <a:lvl3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3pPr>
            <a:lvl4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4pPr>
            <a:lvl5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5pPr>
            <a:lvl6pPr marL="4572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6pPr>
            <a:lvl7pPr marL="9144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7pPr>
            <a:lvl8pPr marL="13716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8pPr>
            <a:lvl9pPr marL="18288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9pPr>
          </a:lstStyle>
          <a:p>
            <a:r>
              <a:rPr lang="en-US" kern="0" dirty="0" smtClean="0"/>
              <a:t>Role of Functional Pigments in Stainblocking</a:t>
            </a:r>
            <a:endParaRPr lang="en-US" kern="0" dirty="0"/>
          </a:p>
        </p:txBody>
      </p:sp>
    </p:spTree>
    <p:extLst>
      <p:ext uri="{BB962C8B-B14F-4D97-AF65-F5344CB8AC3E}">
        <p14:creationId xmlns:p14="http://schemas.microsoft.com/office/powerpoint/2010/main" val="405942605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41358-DCM-PPTTemplate-WideFormat-2007">
  <a:themeElements>
    <a:clrScheme name="Custom 21">
      <a:dk1>
        <a:srgbClr val="344447"/>
      </a:dk1>
      <a:lt1>
        <a:srgbClr val="FFFFFF"/>
      </a:lt1>
      <a:dk2>
        <a:srgbClr val="60858C"/>
      </a:dk2>
      <a:lt2>
        <a:srgbClr val="E82034"/>
      </a:lt2>
      <a:accent1>
        <a:srgbClr val="F82D11"/>
      </a:accent1>
      <a:accent2>
        <a:srgbClr val="F38523"/>
      </a:accent2>
      <a:accent3>
        <a:srgbClr val="E7C62D"/>
      </a:accent3>
      <a:accent4>
        <a:srgbClr val="CD1F67"/>
      </a:accent4>
      <a:accent5>
        <a:srgbClr val="7E0838"/>
      </a:accent5>
      <a:accent6>
        <a:srgbClr val="B2051A"/>
      </a:accent6>
      <a:hlink>
        <a:srgbClr val="E82034"/>
      </a:hlink>
      <a:folHlink>
        <a:srgbClr val="60858C"/>
      </a:folHlink>
    </a:clrScheme>
    <a:fontScheme name="Blank Presentati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CM 2017 PPT Template Widescreen Format.potx" id="{D3BCCCAE-E7CA-4EE2-B7A3-1E969815A77C}" vid="{90E192D2-0587-4B96-8761-BB01836FF1BE}"/>
    </a:ext>
  </a:extLst>
</a:theme>
</file>

<file path=ppt/theme/theme2.xml><?xml version="1.0" encoding="utf-8"?>
<a:theme xmlns:a="http://schemas.openxmlformats.org/drawingml/2006/main" name="1_41358-DCM-PPTTemplate-WideFormat-2007">
  <a:themeElements>
    <a:clrScheme name="Custom 21">
      <a:dk1>
        <a:srgbClr val="344447"/>
      </a:dk1>
      <a:lt1>
        <a:srgbClr val="FFFFFF"/>
      </a:lt1>
      <a:dk2>
        <a:srgbClr val="60858C"/>
      </a:dk2>
      <a:lt2>
        <a:srgbClr val="E82034"/>
      </a:lt2>
      <a:accent1>
        <a:srgbClr val="F82D11"/>
      </a:accent1>
      <a:accent2>
        <a:srgbClr val="F38523"/>
      </a:accent2>
      <a:accent3>
        <a:srgbClr val="E7C62D"/>
      </a:accent3>
      <a:accent4>
        <a:srgbClr val="CD1F67"/>
      </a:accent4>
      <a:accent5>
        <a:srgbClr val="7E0838"/>
      </a:accent5>
      <a:accent6>
        <a:srgbClr val="B2051A"/>
      </a:accent6>
      <a:hlink>
        <a:srgbClr val="E82034"/>
      </a:hlink>
      <a:folHlink>
        <a:srgbClr val="60858C"/>
      </a:folHlink>
    </a:clrScheme>
    <a:fontScheme name="Blank Presentati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CM 2017 PPT Template Widescreen Format.potx" id="{D3BCCCAE-E7CA-4EE2-B7A3-1E969815A77C}" vid="{D1C19516-AFC8-4B7B-80FB-5801127002F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DCM 2017 PPT Template Widescreen Format</Template>
  <TotalTime>20406</TotalTime>
  <Words>1534</Words>
  <Application>Microsoft Office PowerPoint</Application>
  <PresentationFormat>On-screen Show (16:10)</PresentationFormat>
  <Paragraphs>289</Paragraphs>
  <Slides>24</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MS PGothic</vt:lpstr>
      <vt:lpstr>MS PGothic</vt:lpstr>
      <vt:lpstr>Arial</vt:lpstr>
      <vt:lpstr>Arial Narrow</vt:lpstr>
      <vt:lpstr>Calibri</vt:lpstr>
      <vt:lpstr>Geneva</vt:lpstr>
      <vt:lpstr>Helvetica</vt:lpstr>
      <vt:lpstr>Tahoma</vt:lpstr>
      <vt:lpstr>Wingdings</vt:lpstr>
      <vt:lpstr>41358-DCM-PPTTemplate-WideFormat-2007</vt:lpstr>
      <vt:lpstr>1_41358-DCM-PPTTemplate-WideFormat-2007</vt:lpstr>
      <vt:lpstr>Waterborne Primers: Providing the Base for Exceptional Topcoat Performance  </vt:lpstr>
      <vt:lpstr>Outline of Talk</vt:lpstr>
      <vt:lpstr>Primer Background</vt:lpstr>
      <vt:lpstr>Primer Segmentation </vt:lpstr>
      <vt:lpstr>PowerPoint Presentation</vt:lpstr>
      <vt:lpstr>PowerPoint Presentation</vt:lpstr>
      <vt:lpstr>PowerPoint Presentation</vt:lpstr>
      <vt:lpstr>PowerPoint Presentation</vt:lpstr>
      <vt:lpstr>PowerPoint Presentation</vt:lpstr>
      <vt:lpstr>Next Generation Primer Stainblocking Performance </vt:lpstr>
      <vt:lpstr>Tannin Stainblocking Performance</vt:lpstr>
      <vt:lpstr>Marker Stainblocking Performance</vt:lpstr>
      <vt:lpstr>Marker Stainblocking Performance</vt:lpstr>
      <vt:lpstr>Dow Exposure Station: Spring House, PA</vt:lpstr>
      <vt:lpstr>Real World Exposure Data</vt:lpstr>
      <vt:lpstr>Real World Exposure Data</vt:lpstr>
      <vt:lpstr>Metal Rust Resistance </vt:lpstr>
      <vt:lpstr>Real World Exposure Data</vt:lpstr>
      <vt:lpstr>Real World Exposure Data</vt:lpstr>
      <vt:lpstr>Paint and Primer in One</vt:lpstr>
      <vt:lpstr>Real World Exposure Data</vt:lpstr>
      <vt:lpstr>Summary</vt:lpstr>
      <vt:lpstr>PowerPoint Presentation</vt:lpstr>
      <vt:lpstr>PowerPoint Presentation</vt:lpstr>
    </vt:vector>
  </TitlesOfParts>
  <Company>The Dow Chemical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Gruver, Jocelyn</dc:creator>
  <cp:lastModifiedBy>Gruver, Jocelyn</cp:lastModifiedBy>
  <cp:revision>56</cp:revision>
  <cp:lastPrinted>2018-01-12T19:59:45Z</cp:lastPrinted>
  <dcterms:created xsi:type="dcterms:W3CDTF">2017-01-11T14:10:15Z</dcterms:created>
  <dcterms:modified xsi:type="dcterms:W3CDTF">2018-09-24T18:36:52Z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_Steward">
    <vt:lpwstr>Hardy M nb59132</vt:lpwstr>
  </property>
  <property fmtid="{D5CDD505-2E9C-101B-9397-08002B2CF9AE}" pid="3" name="Update_Footer">
    <vt:lpwstr>No</vt:lpwstr>
  </property>
  <property fmtid="{D5CDD505-2E9C-101B-9397-08002B2CF9AE}" pid="4" name="Radio_Button">
    <vt:lpwstr>RadioButton1</vt:lpwstr>
  </property>
  <property fmtid="{D5CDD505-2E9C-101B-9397-08002B2CF9AE}" pid="5" name="Information_Classification">
    <vt:lpwstr>NONE</vt:lpwstr>
  </property>
  <property fmtid="{D5CDD505-2E9C-101B-9397-08002B2CF9AE}" pid="6" name="Record_Title_ID">
    <vt:lpwstr>72</vt:lpwstr>
  </property>
  <property fmtid="{D5CDD505-2E9C-101B-9397-08002B2CF9AE}" pid="7" name="Initial_Creation_Date">
    <vt:filetime>2013-10-02T19:18:47Z</vt:filetime>
  </property>
  <property fmtid="{D5CDD505-2E9C-101B-9397-08002B2CF9AE}" pid="8" name="Retention_Period_Start_Date">
    <vt:filetime>2018-09-24T18:36:48Z</vt:filetime>
  </property>
  <property fmtid="{D5CDD505-2E9C-101B-9397-08002B2CF9AE}" pid="9" name="Last_Reviewed_Date">
    <vt:lpwstr/>
  </property>
  <property fmtid="{D5CDD505-2E9C-101B-9397-08002B2CF9AE}" pid="10" name="Retention_Review_Frequency">
    <vt:lpwstr/>
  </property>
  <property fmtid="{D5CDD505-2E9C-101B-9397-08002B2CF9AE}" pid="11" name="_IQPDocumentId">
    <vt:lpwstr>5bb1e121-a294-4b31-b0c0-ba35690abc03</vt:lpwstr>
  </property>
  <property fmtid="{D5CDD505-2E9C-101B-9397-08002B2CF9AE}" pid="12" name="_AdHocReviewCycleID">
    <vt:i4>-1428403827</vt:i4>
  </property>
  <property fmtid="{D5CDD505-2E9C-101B-9397-08002B2CF9AE}" pid="13" name="_NewReviewCycle">
    <vt:lpwstr/>
  </property>
  <property fmtid="{D5CDD505-2E9C-101B-9397-08002B2CF9AE}" pid="14" name="_EmailSubject">
    <vt:lpwstr>PNWSCT - Abstracts</vt:lpwstr>
  </property>
  <property fmtid="{D5CDD505-2E9C-101B-9397-08002B2CF9AE}" pid="15" name="_AuthorEmail">
    <vt:lpwstr>Gruver@dow.com</vt:lpwstr>
  </property>
  <property fmtid="{D5CDD505-2E9C-101B-9397-08002B2CF9AE}" pid="16" name="_AuthorEmailDisplayName">
    <vt:lpwstr>Gruver, Jocelyn</vt:lpwstr>
  </property>
</Properties>
</file>