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958" r:id="rId2"/>
    <p:sldId id="981" r:id="rId3"/>
    <p:sldId id="974" r:id="rId4"/>
    <p:sldId id="256" r:id="rId5"/>
    <p:sldId id="440" r:id="rId6"/>
    <p:sldId id="439" r:id="rId7"/>
    <p:sldId id="982" r:id="rId8"/>
    <p:sldId id="503" r:id="rId9"/>
    <p:sldId id="284" r:id="rId10"/>
    <p:sldId id="281" r:id="rId11"/>
    <p:sldId id="983" r:id="rId12"/>
    <p:sldId id="489" r:id="rId13"/>
    <p:sldId id="362" r:id="rId14"/>
    <p:sldId id="265" r:id="rId15"/>
    <p:sldId id="911" r:id="rId16"/>
    <p:sldId id="328" r:id="rId17"/>
    <p:sldId id="269" r:id="rId18"/>
    <p:sldId id="260" r:id="rId19"/>
    <p:sldId id="965" r:id="rId20"/>
    <p:sldId id="964" r:id="rId21"/>
    <p:sldId id="977" r:id="rId22"/>
    <p:sldId id="975" r:id="rId23"/>
    <p:sldId id="25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7" autoAdjust="0"/>
  </p:normalViewPr>
  <p:slideViewPr>
    <p:cSldViewPr snapToGrid="0">
      <p:cViewPr varScale="1">
        <p:scale>
          <a:sx n="104" d="100"/>
          <a:sy n="104" d="100"/>
        </p:scale>
        <p:origin x="15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U.S. paint and coatings market by value; courtesy Coatings Tech, August 2018, source ChemQuest Group Inc.</a:t>
            </a:r>
          </a:p>
        </c:rich>
      </c:tx>
      <c:layout>
        <c:manualLayout>
          <c:xMode val="edge"/>
          <c:yMode val="edge"/>
          <c:x val="8.7028975017612864E-2"/>
          <c:y val="2.76749106251507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U.S. paint and coatings market by volume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28-462D-9204-996495EB5A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28-462D-9204-996495EB5A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28-462D-9204-996495EB5A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28-462D-9204-996495EB5A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Architectural</c:v>
                </c:pt>
                <c:pt idx="1">
                  <c:v>OEM/Auto</c:v>
                </c:pt>
                <c:pt idx="2">
                  <c:v>Refinish</c:v>
                </c:pt>
                <c:pt idx="3">
                  <c:v>Industrial</c:v>
                </c:pt>
              </c:strCache>
            </c:strRef>
          </c:cat>
          <c:val>
            <c:numRef>
              <c:f>Sheet1!$B$2:$B$5</c:f>
              <c:numCache>
                <c:formatCode>General</c:formatCode>
                <c:ptCount val="4"/>
                <c:pt idx="0">
                  <c:v>48</c:v>
                </c:pt>
                <c:pt idx="1">
                  <c:v>32</c:v>
                </c:pt>
                <c:pt idx="2">
                  <c:v>9</c:v>
                </c:pt>
                <c:pt idx="3">
                  <c:v>11</c:v>
                </c:pt>
              </c:numCache>
            </c:numRef>
          </c:val>
          <c:extLst>
            <c:ext xmlns:c16="http://schemas.microsoft.com/office/drawing/2014/chart" uri="{C3380CC4-5D6E-409C-BE32-E72D297353CC}">
              <c16:uniqueId val="{00000008-0228-462D-9204-996495EB5A57}"/>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9111-A9FA-4712-B8F9-7981B802F383}"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E6D30DAB-3E33-4E6C-88D7-3D645347DA6C}">
      <dgm:prSet/>
      <dgm:spPr/>
      <dgm:t>
        <a:bodyPr/>
        <a:lstStyle/>
        <a:p>
          <a:r>
            <a:rPr lang="en-US" dirty="0"/>
            <a:t>Market paint applications</a:t>
          </a:r>
        </a:p>
      </dgm:t>
    </dgm:pt>
    <dgm:pt modelId="{E1719D64-48FF-4DBD-9ED1-F3A011D3AD75}" type="parTrans" cxnId="{7B5BCDE7-192F-4D2A-8148-11B8ED8D82C3}">
      <dgm:prSet/>
      <dgm:spPr/>
      <dgm:t>
        <a:bodyPr/>
        <a:lstStyle/>
        <a:p>
          <a:endParaRPr lang="en-US"/>
        </a:p>
      </dgm:t>
    </dgm:pt>
    <dgm:pt modelId="{20811E64-8C8F-4C57-A0A2-75C89A125EE7}" type="sibTrans" cxnId="{7B5BCDE7-192F-4D2A-8148-11B8ED8D82C3}">
      <dgm:prSet/>
      <dgm:spPr/>
      <dgm:t>
        <a:bodyPr/>
        <a:lstStyle/>
        <a:p>
          <a:endParaRPr lang="en-US"/>
        </a:p>
      </dgm:t>
    </dgm:pt>
    <dgm:pt modelId="{DA008DB6-4D6E-42A1-8118-894F8554AEAD}">
      <dgm:prSet/>
      <dgm:spPr/>
      <dgm:t>
        <a:bodyPr/>
        <a:lstStyle/>
        <a:p>
          <a:r>
            <a:rPr lang="en-US" dirty="0"/>
            <a:t>Pigments Innovations for Coatings</a:t>
          </a:r>
        </a:p>
      </dgm:t>
    </dgm:pt>
    <dgm:pt modelId="{B0C73B54-F94F-46E3-92D1-457B0CB56045}" type="parTrans" cxnId="{B8C4A520-F0CD-4BA4-914A-631BB778438E}">
      <dgm:prSet/>
      <dgm:spPr/>
      <dgm:t>
        <a:bodyPr/>
        <a:lstStyle/>
        <a:p>
          <a:endParaRPr lang="en-US"/>
        </a:p>
      </dgm:t>
    </dgm:pt>
    <dgm:pt modelId="{3755D0D0-8F8D-48A8-8944-5A951E79442B}" type="sibTrans" cxnId="{B8C4A520-F0CD-4BA4-914A-631BB778438E}">
      <dgm:prSet/>
      <dgm:spPr/>
      <dgm:t>
        <a:bodyPr/>
        <a:lstStyle/>
        <a:p>
          <a:endParaRPr lang="en-US"/>
        </a:p>
      </dgm:t>
    </dgm:pt>
    <dgm:pt modelId="{74FB17D5-4D56-4F22-8B96-C4A2368F8BC1}">
      <dgm:prSet/>
      <dgm:spPr/>
      <dgm:t>
        <a:bodyPr/>
        <a:lstStyle/>
        <a:p>
          <a:r>
            <a:rPr lang="en-US" dirty="0"/>
            <a:t>High Performance Red for Architectural</a:t>
          </a:r>
        </a:p>
      </dgm:t>
    </dgm:pt>
    <dgm:pt modelId="{157F78C0-1752-41CB-BCF4-D31504ECD43B}" type="parTrans" cxnId="{4B38283B-2A9D-48E6-9B2E-F2A6943F2D59}">
      <dgm:prSet/>
      <dgm:spPr/>
      <dgm:t>
        <a:bodyPr/>
        <a:lstStyle/>
        <a:p>
          <a:endParaRPr lang="en-US"/>
        </a:p>
      </dgm:t>
    </dgm:pt>
    <dgm:pt modelId="{1C54F42A-3130-4DF7-BE2E-A9FC61089644}" type="sibTrans" cxnId="{4B38283B-2A9D-48E6-9B2E-F2A6943F2D59}">
      <dgm:prSet/>
      <dgm:spPr/>
      <dgm:t>
        <a:bodyPr/>
        <a:lstStyle/>
        <a:p>
          <a:endParaRPr lang="en-US"/>
        </a:p>
      </dgm:t>
    </dgm:pt>
    <dgm:pt modelId="{92FD7578-D552-432E-ADEE-2F7922DD5A00}">
      <dgm:prSet/>
      <dgm:spPr/>
      <dgm:t>
        <a:bodyPr/>
        <a:lstStyle/>
        <a:p>
          <a:r>
            <a:rPr lang="en-US" dirty="0"/>
            <a:t>Classical Yellows for Architectural</a:t>
          </a:r>
        </a:p>
      </dgm:t>
    </dgm:pt>
    <dgm:pt modelId="{469D8317-C012-43E0-A109-D2CDEA7A51E9}" type="parTrans" cxnId="{D2BF6378-B476-4D36-9772-6A5C5200C75C}">
      <dgm:prSet/>
      <dgm:spPr/>
      <dgm:t>
        <a:bodyPr/>
        <a:lstStyle/>
        <a:p>
          <a:endParaRPr lang="en-US"/>
        </a:p>
      </dgm:t>
    </dgm:pt>
    <dgm:pt modelId="{8320B563-4246-4B9C-99C6-3864DDD03E1A}" type="sibTrans" cxnId="{D2BF6378-B476-4D36-9772-6A5C5200C75C}">
      <dgm:prSet/>
      <dgm:spPr/>
      <dgm:t>
        <a:bodyPr/>
        <a:lstStyle/>
        <a:p>
          <a:endParaRPr lang="en-US"/>
        </a:p>
      </dgm:t>
    </dgm:pt>
    <dgm:pt modelId="{5F164B17-EC5D-4547-9CCA-B1EC23DFE30D}">
      <dgm:prSet/>
      <dgm:spPr/>
      <dgm:t>
        <a:bodyPr/>
        <a:lstStyle/>
        <a:p>
          <a:r>
            <a:rPr lang="en-US" dirty="0"/>
            <a:t>Pigment Blues for Architectural/ Industrial</a:t>
          </a:r>
        </a:p>
      </dgm:t>
    </dgm:pt>
    <dgm:pt modelId="{7EE9B267-EBE0-49A2-9382-5193574069D4}" type="parTrans" cxnId="{41D8432E-D340-47F7-BE95-217244EF9E00}">
      <dgm:prSet/>
      <dgm:spPr/>
      <dgm:t>
        <a:bodyPr/>
        <a:lstStyle/>
        <a:p>
          <a:endParaRPr lang="en-US"/>
        </a:p>
      </dgm:t>
    </dgm:pt>
    <dgm:pt modelId="{EFE9CC32-927B-4401-B505-EBE3313E2D71}" type="sibTrans" cxnId="{41D8432E-D340-47F7-BE95-217244EF9E00}">
      <dgm:prSet/>
      <dgm:spPr/>
      <dgm:t>
        <a:bodyPr/>
        <a:lstStyle/>
        <a:p>
          <a:endParaRPr lang="en-US"/>
        </a:p>
      </dgm:t>
    </dgm:pt>
    <dgm:pt modelId="{11060294-62D9-4839-9674-ED9A492DDA09}">
      <dgm:prSet/>
      <dgm:spPr/>
      <dgm:t>
        <a:bodyPr/>
        <a:lstStyle/>
        <a:p>
          <a:r>
            <a:rPr lang="en-US" dirty="0"/>
            <a:t>Pigment Manufacturing</a:t>
          </a:r>
        </a:p>
      </dgm:t>
    </dgm:pt>
    <dgm:pt modelId="{80AAB8DB-9ACF-4CD5-853B-06E99CCFFA3E}" type="parTrans" cxnId="{F8D08E18-8FD6-4CBD-B195-F5EDC1E8CA99}">
      <dgm:prSet/>
      <dgm:spPr/>
      <dgm:t>
        <a:bodyPr/>
        <a:lstStyle/>
        <a:p>
          <a:endParaRPr lang="en-US"/>
        </a:p>
      </dgm:t>
    </dgm:pt>
    <dgm:pt modelId="{84CF1A22-E7FD-4AD9-A0C6-E74E4C3D2401}" type="sibTrans" cxnId="{F8D08E18-8FD6-4CBD-B195-F5EDC1E8CA99}">
      <dgm:prSet/>
      <dgm:spPr/>
      <dgm:t>
        <a:bodyPr/>
        <a:lstStyle/>
        <a:p>
          <a:endParaRPr lang="en-US"/>
        </a:p>
      </dgm:t>
    </dgm:pt>
    <dgm:pt modelId="{825845FF-4FA8-4C98-BB3C-29488231C945}">
      <dgm:prSet/>
      <dgm:spPr/>
      <dgm:t>
        <a:bodyPr/>
        <a:lstStyle/>
        <a:p>
          <a:r>
            <a:rPr lang="en-US" dirty="0"/>
            <a:t>Classical and High Performance</a:t>
          </a:r>
        </a:p>
      </dgm:t>
    </dgm:pt>
    <dgm:pt modelId="{E85D676D-9428-4F9F-AD37-8F4CF89DE094}" type="parTrans" cxnId="{D5237A24-2943-4F5F-B9CA-8A757E395864}">
      <dgm:prSet/>
      <dgm:spPr/>
      <dgm:t>
        <a:bodyPr/>
        <a:lstStyle/>
        <a:p>
          <a:endParaRPr lang="en-US"/>
        </a:p>
      </dgm:t>
    </dgm:pt>
    <dgm:pt modelId="{165076CF-E61A-4B95-A3D3-5DFDAC297C12}" type="sibTrans" cxnId="{D5237A24-2943-4F5F-B9CA-8A757E395864}">
      <dgm:prSet/>
      <dgm:spPr/>
      <dgm:t>
        <a:bodyPr/>
        <a:lstStyle/>
        <a:p>
          <a:endParaRPr lang="en-US"/>
        </a:p>
      </dgm:t>
    </dgm:pt>
    <dgm:pt modelId="{50D3D108-5424-4C01-BD96-AA7A2FEFA041}">
      <dgm:prSet/>
      <dgm:spPr/>
      <dgm:t>
        <a:bodyPr/>
        <a:lstStyle/>
        <a:p>
          <a:r>
            <a:rPr lang="en-US" dirty="0"/>
            <a:t>Sustainable smart North American manufacturing</a:t>
          </a:r>
        </a:p>
      </dgm:t>
    </dgm:pt>
    <dgm:pt modelId="{C57281A4-2F33-46B4-B7B0-AD85D51185A1}" type="parTrans" cxnId="{A6CFDB8D-CFDA-4ADB-8375-86D84BE8001F}">
      <dgm:prSet/>
      <dgm:spPr/>
      <dgm:t>
        <a:bodyPr/>
        <a:lstStyle/>
        <a:p>
          <a:endParaRPr lang="en-US"/>
        </a:p>
      </dgm:t>
    </dgm:pt>
    <dgm:pt modelId="{56F11BB7-4592-4730-A179-ADF90AAA5C87}" type="sibTrans" cxnId="{A6CFDB8D-CFDA-4ADB-8375-86D84BE8001F}">
      <dgm:prSet/>
      <dgm:spPr/>
      <dgm:t>
        <a:bodyPr/>
        <a:lstStyle/>
        <a:p>
          <a:endParaRPr lang="en-US"/>
        </a:p>
      </dgm:t>
    </dgm:pt>
    <dgm:pt modelId="{E9320F96-929B-44A6-A05A-0D3576E07435}" type="pres">
      <dgm:prSet presAssocID="{BCE09111-A9FA-4712-B8F9-7981B802F383}" presName="linear" presStyleCnt="0">
        <dgm:presLayoutVars>
          <dgm:dir/>
          <dgm:animLvl val="lvl"/>
          <dgm:resizeHandles val="exact"/>
        </dgm:presLayoutVars>
      </dgm:prSet>
      <dgm:spPr/>
    </dgm:pt>
    <dgm:pt modelId="{8FD14E1A-59A4-46C5-A038-3D36248058F9}" type="pres">
      <dgm:prSet presAssocID="{E6D30DAB-3E33-4E6C-88D7-3D645347DA6C}" presName="parentLin" presStyleCnt="0"/>
      <dgm:spPr/>
    </dgm:pt>
    <dgm:pt modelId="{BDC47438-32BA-4BAA-B659-DD5C381DD174}" type="pres">
      <dgm:prSet presAssocID="{E6D30DAB-3E33-4E6C-88D7-3D645347DA6C}" presName="parentLeftMargin" presStyleLbl="node1" presStyleIdx="0" presStyleCnt="3"/>
      <dgm:spPr/>
    </dgm:pt>
    <dgm:pt modelId="{DFA4DB10-5816-40E8-A562-CBD653A9DBA3}" type="pres">
      <dgm:prSet presAssocID="{E6D30DAB-3E33-4E6C-88D7-3D645347DA6C}" presName="parentText" presStyleLbl="node1" presStyleIdx="0" presStyleCnt="3">
        <dgm:presLayoutVars>
          <dgm:chMax val="0"/>
          <dgm:bulletEnabled val="1"/>
        </dgm:presLayoutVars>
      </dgm:prSet>
      <dgm:spPr/>
    </dgm:pt>
    <dgm:pt modelId="{F12A4A8A-2E67-4F01-AC95-0F6ED5DC86B6}" type="pres">
      <dgm:prSet presAssocID="{E6D30DAB-3E33-4E6C-88D7-3D645347DA6C}" presName="negativeSpace" presStyleCnt="0"/>
      <dgm:spPr/>
    </dgm:pt>
    <dgm:pt modelId="{79F912CF-8A67-4007-826C-2D9EF871BF8B}" type="pres">
      <dgm:prSet presAssocID="{E6D30DAB-3E33-4E6C-88D7-3D645347DA6C}" presName="childText" presStyleLbl="conFgAcc1" presStyleIdx="0" presStyleCnt="3">
        <dgm:presLayoutVars>
          <dgm:bulletEnabled val="1"/>
        </dgm:presLayoutVars>
      </dgm:prSet>
      <dgm:spPr/>
    </dgm:pt>
    <dgm:pt modelId="{E0C9F961-A1C3-4467-908E-B435BADFDA0F}" type="pres">
      <dgm:prSet presAssocID="{20811E64-8C8F-4C57-A0A2-75C89A125EE7}" presName="spaceBetweenRectangles" presStyleCnt="0"/>
      <dgm:spPr/>
    </dgm:pt>
    <dgm:pt modelId="{24192846-A8F0-4C46-883C-B957600A5222}" type="pres">
      <dgm:prSet presAssocID="{DA008DB6-4D6E-42A1-8118-894F8554AEAD}" presName="parentLin" presStyleCnt="0"/>
      <dgm:spPr/>
    </dgm:pt>
    <dgm:pt modelId="{41C37BAE-547D-4581-B7FD-15E24FEF989A}" type="pres">
      <dgm:prSet presAssocID="{DA008DB6-4D6E-42A1-8118-894F8554AEAD}" presName="parentLeftMargin" presStyleLbl="node1" presStyleIdx="0" presStyleCnt="3"/>
      <dgm:spPr/>
    </dgm:pt>
    <dgm:pt modelId="{481583A1-D061-4743-B8BE-E7F5DBF1175C}" type="pres">
      <dgm:prSet presAssocID="{DA008DB6-4D6E-42A1-8118-894F8554AEAD}" presName="parentText" presStyleLbl="node1" presStyleIdx="1" presStyleCnt="3">
        <dgm:presLayoutVars>
          <dgm:chMax val="0"/>
          <dgm:bulletEnabled val="1"/>
        </dgm:presLayoutVars>
      </dgm:prSet>
      <dgm:spPr/>
    </dgm:pt>
    <dgm:pt modelId="{773E84DC-7331-461E-9562-221E90924B04}" type="pres">
      <dgm:prSet presAssocID="{DA008DB6-4D6E-42A1-8118-894F8554AEAD}" presName="negativeSpace" presStyleCnt="0"/>
      <dgm:spPr/>
    </dgm:pt>
    <dgm:pt modelId="{815E9528-E60D-4513-AE74-88734BDB85ED}" type="pres">
      <dgm:prSet presAssocID="{DA008DB6-4D6E-42A1-8118-894F8554AEAD}" presName="childText" presStyleLbl="conFgAcc1" presStyleIdx="1" presStyleCnt="3">
        <dgm:presLayoutVars>
          <dgm:bulletEnabled val="1"/>
        </dgm:presLayoutVars>
      </dgm:prSet>
      <dgm:spPr/>
    </dgm:pt>
    <dgm:pt modelId="{AB2B6425-5A89-47B5-A766-87F60703DEB4}" type="pres">
      <dgm:prSet presAssocID="{3755D0D0-8F8D-48A8-8944-5A951E79442B}" presName="spaceBetweenRectangles" presStyleCnt="0"/>
      <dgm:spPr/>
    </dgm:pt>
    <dgm:pt modelId="{6EFFEE0C-2F6D-4C2D-A546-805316F0C012}" type="pres">
      <dgm:prSet presAssocID="{11060294-62D9-4839-9674-ED9A492DDA09}" presName="parentLin" presStyleCnt="0"/>
      <dgm:spPr/>
    </dgm:pt>
    <dgm:pt modelId="{8AFD470A-8F2D-461A-A51D-DDD248A273FB}" type="pres">
      <dgm:prSet presAssocID="{11060294-62D9-4839-9674-ED9A492DDA09}" presName="parentLeftMargin" presStyleLbl="node1" presStyleIdx="1" presStyleCnt="3"/>
      <dgm:spPr/>
    </dgm:pt>
    <dgm:pt modelId="{B986B8BE-62D7-4358-9FBA-7F17D8722318}" type="pres">
      <dgm:prSet presAssocID="{11060294-62D9-4839-9674-ED9A492DDA09}" presName="parentText" presStyleLbl="node1" presStyleIdx="2" presStyleCnt="3">
        <dgm:presLayoutVars>
          <dgm:chMax val="0"/>
          <dgm:bulletEnabled val="1"/>
        </dgm:presLayoutVars>
      </dgm:prSet>
      <dgm:spPr/>
    </dgm:pt>
    <dgm:pt modelId="{01E146B7-7FDE-48FA-86BA-1DD24D438E3C}" type="pres">
      <dgm:prSet presAssocID="{11060294-62D9-4839-9674-ED9A492DDA09}" presName="negativeSpace" presStyleCnt="0"/>
      <dgm:spPr/>
    </dgm:pt>
    <dgm:pt modelId="{FD59A66B-63AA-4C95-8931-83DF4F17EBD1}" type="pres">
      <dgm:prSet presAssocID="{11060294-62D9-4839-9674-ED9A492DDA09}" presName="childText" presStyleLbl="conFgAcc1" presStyleIdx="2" presStyleCnt="3">
        <dgm:presLayoutVars>
          <dgm:bulletEnabled val="1"/>
        </dgm:presLayoutVars>
      </dgm:prSet>
      <dgm:spPr/>
    </dgm:pt>
  </dgm:ptLst>
  <dgm:cxnLst>
    <dgm:cxn modelId="{398D1016-1552-418E-B0F3-61B4D1F9D8C7}" type="presOf" srcId="{BCE09111-A9FA-4712-B8F9-7981B802F383}" destId="{E9320F96-929B-44A6-A05A-0D3576E07435}" srcOrd="0" destOrd="0" presId="urn:microsoft.com/office/officeart/2005/8/layout/list1"/>
    <dgm:cxn modelId="{F8D08E18-8FD6-4CBD-B195-F5EDC1E8CA99}" srcId="{BCE09111-A9FA-4712-B8F9-7981B802F383}" destId="{11060294-62D9-4839-9674-ED9A492DDA09}" srcOrd="2" destOrd="0" parTransId="{80AAB8DB-9ACF-4CD5-853B-06E99CCFFA3E}" sibTransId="{84CF1A22-E7FD-4AD9-A0C6-E74E4C3D2401}"/>
    <dgm:cxn modelId="{B8C4A520-F0CD-4BA4-914A-631BB778438E}" srcId="{BCE09111-A9FA-4712-B8F9-7981B802F383}" destId="{DA008DB6-4D6E-42A1-8118-894F8554AEAD}" srcOrd="1" destOrd="0" parTransId="{B0C73B54-F94F-46E3-92D1-457B0CB56045}" sibTransId="{3755D0D0-8F8D-48A8-8944-5A951E79442B}"/>
    <dgm:cxn modelId="{D5237A24-2943-4F5F-B9CA-8A757E395864}" srcId="{11060294-62D9-4839-9674-ED9A492DDA09}" destId="{825845FF-4FA8-4C98-BB3C-29488231C945}" srcOrd="0" destOrd="0" parTransId="{E85D676D-9428-4F9F-AD37-8F4CF89DE094}" sibTransId="{165076CF-E61A-4B95-A3D3-5DFDAC297C12}"/>
    <dgm:cxn modelId="{A88A362A-B0C4-430D-B6E5-5569F08C118A}" type="presOf" srcId="{DA008DB6-4D6E-42A1-8118-894F8554AEAD}" destId="{41C37BAE-547D-4581-B7FD-15E24FEF989A}" srcOrd="0" destOrd="0" presId="urn:microsoft.com/office/officeart/2005/8/layout/list1"/>
    <dgm:cxn modelId="{8FC9F12C-F924-45AD-9F56-EE85E4A6CC43}" type="presOf" srcId="{825845FF-4FA8-4C98-BB3C-29488231C945}" destId="{FD59A66B-63AA-4C95-8931-83DF4F17EBD1}" srcOrd="0" destOrd="0" presId="urn:microsoft.com/office/officeart/2005/8/layout/list1"/>
    <dgm:cxn modelId="{41D8432E-D340-47F7-BE95-217244EF9E00}" srcId="{DA008DB6-4D6E-42A1-8118-894F8554AEAD}" destId="{5F164B17-EC5D-4547-9CCA-B1EC23DFE30D}" srcOrd="2" destOrd="0" parTransId="{7EE9B267-EBE0-49A2-9382-5193574069D4}" sibTransId="{EFE9CC32-927B-4401-B505-EBE3313E2D71}"/>
    <dgm:cxn modelId="{4B38283B-2A9D-48E6-9B2E-F2A6943F2D59}" srcId="{DA008DB6-4D6E-42A1-8118-894F8554AEAD}" destId="{74FB17D5-4D56-4F22-8B96-C4A2368F8BC1}" srcOrd="0" destOrd="0" parTransId="{157F78C0-1752-41CB-BCF4-D31504ECD43B}" sibTransId="{1C54F42A-3130-4DF7-BE2E-A9FC61089644}"/>
    <dgm:cxn modelId="{CEA1B560-AC4E-42B1-8A24-0ED0CA7987C0}" type="presOf" srcId="{11060294-62D9-4839-9674-ED9A492DDA09}" destId="{B986B8BE-62D7-4358-9FBA-7F17D8722318}" srcOrd="1" destOrd="0" presId="urn:microsoft.com/office/officeart/2005/8/layout/list1"/>
    <dgm:cxn modelId="{AA070C44-70E5-4E69-A4ED-02AD30A36760}" type="presOf" srcId="{E6D30DAB-3E33-4E6C-88D7-3D645347DA6C}" destId="{DFA4DB10-5816-40E8-A562-CBD653A9DBA3}" srcOrd="1" destOrd="0" presId="urn:microsoft.com/office/officeart/2005/8/layout/list1"/>
    <dgm:cxn modelId="{7F2D8E6C-F908-487B-9E92-2F95CF90BD27}" type="presOf" srcId="{92FD7578-D552-432E-ADEE-2F7922DD5A00}" destId="{815E9528-E60D-4513-AE74-88734BDB85ED}" srcOrd="0" destOrd="1" presId="urn:microsoft.com/office/officeart/2005/8/layout/list1"/>
    <dgm:cxn modelId="{D2BF6378-B476-4D36-9772-6A5C5200C75C}" srcId="{DA008DB6-4D6E-42A1-8118-894F8554AEAD}" destId="{92FD7578-D552-432E-ADEE-2F7922DD5A00}" srcOrd="1" destOrd="0" parTransId="{469D8317-C012-43E0-A109-D2CDEA7A51E9}" sibTransId="{8320B563-4246-4B9C-99C6-3864DDD03E1A}"/>
    <dgm:cxn modelId="{9D2A8B7F-B046-4710-94A9-84EA26EC3BA7}" type="presOf" srcId="{50D3D108-5424-4C01-BD96-AA7A2FEFA041}" destId="{FD59A66B-63AA-4C95-8931-83DF4F17EBD1}" srcOrd="0" destOrd="1" presId="urn:microsoft.com/office/officeart/2005/8/layout/list1"/>
    <dgm:cxn modelId="{31FAAE86-379B-4352-A723-CCEFA9805EF5}" type="presOf" srcId="{11060294-62D9-4839-9674-ED9A492DDA09}" destId="{8AFD470A-8F2D-461A-A51D-DDD248A273FB}" srcOrd="0" destOrd="0" presId="urn:microsoft.com/office/officeart/2005/8/layout/list1"/>
    <dgm:cxn modelId="{A6CFDB8D-CFDA-4ADB-8375-86D84BE8001F}" srcId="{11060294-62D9-4839-9674-ED9A492DDA09}" destId="{50D3D108-5424-4C01-BD96-AA7A2FEFA041}" srcOrd="1" destOrd="0" parTransId="{C57281A4-2F33-46B4-B7B0-AD85D51185A1}" sibTransId="{56F11BB7-4592-4730-A179-ADF90AAA5C87}"/>
    <dgm:cxn modelId="{5680CA9F-9054-44AB-AA11-1FAB7A1A8E6A}" type="presOf" srcId="{E6D30DAB-3E33-4E6C-88D7-3D645347DA6C}" destId="{BDC47438-32BA-4BAA-B659-DD5C381DD174}" srcOrd="0" destOrd="0" presId="urn:microsoft.com/office/officeart/2005/8/layout/list1"/>
    <dgm:cxn modelId="{43C3F9C2-39AA-4B84-B8AE-DD3F7919B153}" type="presOf" srcId="{DA008DB6-4D6E-42A1-8118-894F8554AEAD}" destId="{481583A1-D061-4743-B8BE-E7F5DBF1175C}" srcOrd="1" destOrd="0" presId="urn:microsoft.com/office/officeart/2005/8/layout/list1"/>
    <dgm:cxn modelId="{5AA847DF-2BD3-4775-A87C-AA8730FCFC69}" type="presOf" srcId="{74FB17D5-4D56-4F22-8B96-C4A2368F8BC1}" destId="{815E9528-E60D-4513-AE74-88734BDB85ED}" srcOrd="0" destOrd="0" presId="urn:microsoft.com/office/officeart/2005/8/layout/list1"/>
    <dgm:cxn modelId="{7B5BCDE7-192F-4D2A-8148-11B8ED8D82C3}" srcId="{BCE09111-A9FA-4712-B8F9-7981B802F383}" destId="{E6D30DAB-3E33-4E6C-88D7-3D645347DA6C}" srcOrd="0" destOrd="0" parTransId="{E1719D64-48FF-4DBD-9ED1-F3A011D3AD75}" sibTransId="{20811E64-8C8F-4C57-A0A2-75C89A125EE7}"/>
    <dgm:cxn modelId="{B1B42EF0-30A2-4B6C-9E27-E5EE230E0804}" type="presOf" srcId="{5F164B17-EC5D-4547-9CCA-B1EC23DFE30D}" destId="{815E9528-E60D-4513-AE74-88734BDB85ED}" srcOrd="0" destOrd="2" presId="urn:microsoft.com/office/officeart/2005/8/layout/list1"/>
    <dgm:cxn modelId="{032DA0EF-392A-4596-93C1-62824CCFD766}" type="presParOf" srcId="{E9320F96-929B-44A6-A05A-0D3576E07435}" destId="{8FD14E1A-59A4-46C5-A038-3D36248058F9}" srcOrd="0" destOrd="0" presId="urn:microsoft.com/office/officeart/2005/8/layout/list1"/>
    <dgm:cxn modelId="{E6BBCB15-624C-48B1-BECB-97164E8615A9}" type="presParOf" srcId="{8FD14E1A-59A4-46C5-A038-3D36248058F9}" destId="{BDC47438-32BA-4BAA-B659-DD5C381DD174}" srcOrd="0" destOrd="0" presId="urn:microsoft.com/office/officeart/2005/8/layout/list1"/>
    <dgm:cxn modelId="{59DEBF69-B908-40FE-A936-97A34DF04458}" type="presParOf" srcId="{8FD14E1A-59A4-46C5-A038-3D36248058F9}" destId="{DFA4DB10-5816-40E8-A562-CBD653A9DBA3}" srcOrd="1" destOrd="0" presId="urn:microsoft.com/office/officeart/2005/8/layout/list1"/>
    <dgm:cxn modelId="{DF6160A1-1D21-472A-98C0-D83AC1C9A148}" type="presParOf" srcId="{E9320F96-929B-44A6-A05A-0D3576E07435}" destId="{F12A4A8A-2E67-4F01-AC95-0F6ED5DC86B6}" srcOrd="1" destOrd="0" presId="urn:microsoft.com/office/officeart/2005/8/layout/list1"/>
    <dgm:cxn modelId="{DFF50E08-5836-4E5E-86FA-79EE8B95D27A}" type="presParOf" srcId="{E9320F96-929B-44A6-A05A-0D3576E07435}" destId="{79F912CF-8A67-4007-826C-2D9EF871BF8B}" srcOrd="2" destOrd="0" presId="urn:microsoft.com/office/officeart/2005/8/layout/list1"/>
    <dgm:cxn modelId="{BEFB6248-46B9-4DA9-B52D-7D1490AE556A}" type="presParOf" srcId="{E9320F96-929B-44A6-A05A-0D3576E07435}" destId="{E0C9F961-A1C3-4467-908E-B435BADFDA0F}" srcOrd="3" destOrd="0" presId="urn:microsoft.com/office/officeart/2005/8/layout/list1"/>
    <dgm:cxn modelId="{62E29412-BD72-4894-AC79-A9CB067B3A33}" type="presParOf" srcId="{E9320F96-929B-44A6-A05A-0D3576E07435}" destId="{24192846-A8F0-4C46-883C-B957600A5222}" srcOrd="4" destOrd="0" presId="urn:microsoft.com/office/officeart/2005/8/layout/list1"/>
    <dgm:cxn modelId="{8C5E7CCB-D910-4DC5-B5A6-4BD31FCFD7E6}" type="presParOf" srcId="{24192846-A8F0-4C46-883C-B957600A5222}" destId="{41C37BAE-547D-4581-B7FD-15E24FEF989A}" srcOrd="0" destOrd="0" presId="urn:microsoft.com/office/officeart/2005/8/layout/list1"/>
    <dgm:cxn modelId="{44291955-DDAF-4F0C-9936-FF1DFA2C63CC}" type="presParOf" srcId="{24192846-A8F0-4C46-883C-B957600A5222}" destId="{481583A1-D061-4743-B8BE-E7F5DBF1175C}" srcOrd="1" destOrd="0" presId="urn:microsoft.com/office/officeart/2005/8/layout/list1"/>
    <dgm:cxn modelId="{B4109698-FDB3-4F1E-81F1-01B5F4DA8B41}" type="presParOf" srcId="{E9320F96-929B-44A6-A05A-0D3576E07435}" destId="{773E84DC-7331-461E-9562-221E90924B04}" srcOrd="5" destOrd="0" presId="urn:microsoft.com/office/officeart/2005/8/layout/list1"/>
    <dgm:cxn modelId="{19F08677-14F6-4D6D-A15B-AC23062F8A0C}" type="presParOf" srcId="{E9320F96-929B-44A6-A05A-0D3576E07435}" destId="{815E9528-E60D-4513-AE74-88734BDB85ED}" srcOrd="6" destOrd="0" presId="urn:microsoft.com/office/officeart/2005/8/layout/list1"/>
    <dgm:cxn modelId="{BCB6C34F-9584-464F-8CD5-5D80B6651E10}" type="presParOf" srcId="{E9320F96-929B-44A6-A05A-0D3576E07435}" destId="{AB2B6425-5A89-47B5-A766-87F60703DEB4}" srcOrd="7" destOrd="0" presId="urn:microsoft.com/office/officeart/2005/8/layout/list1"/>
    <dgm:cxn modelId="{53ECBC38-3178-4DCA-9CC0-B3F91D05D3AF}" type="presParOf" srcId="{E9320F96-929B-44A6-A05A-0D3576E07435}" destId="{6EFFEE0C-2F6D-4C2D-A546-805316F0C012}" srcOrd="8" destOrd="0" presId="urn:microsoft.com/office/officeart/2005/8/layout/list1"/>
    <dgm:cxn modelId="{50A8D030-429D-44D7-B140-CE4E05B7A8AE}" type="presParOf" srcId="{6EFFEE0C-2F6D-4C2D-A546-805316F0C012}" destId="{8AFD470A-8F2D-461A-A51D-DDD248A273FB}" srcOrd="0" destOrd="0" presId="urn:microsoft.com/office/officeart/2005/8/layout/list1"/>
    <dgm:cxn modelId="{54F46FC1-6FDE-4BEE-A47D-F40A9AC134A5}" type="presParOf" srcId="{6EFFEE0C-2F6D-4C2D-A546-805316F0C012}" destId="{B986B8BE-62D7-4358-9FBA-7F17D8722318}" srcOrd="1" destOrd="0" presId="urn:microsoft.com/office/officeart/2005/8/layout/list1"/>
    <dgm:cxn modelId="{2A3F01B8-8894-4947-88CE-9A41487EC3C2}" type="presParOf" srcId="{E9320F96-929B-44A6-A05A-0D3576E07435}" destId="{01E146B7-7FDE-48FA-86BA-1DD24D438E3C}" srcOrd="9" destOrd="0" presId="urn:microsoft.com/office/officeart/2005/8/layout/list1"/>
    <dgm:cxn modelId="{9BB27826-9BA2-4B14-ABCB-965DFE85E307}" type="presParOf" srcId="{E9320F96-929B-44A6-A05A-0D3576E07435}" destId="{FD59A66B-63AA-4C95-8931-83DF4F17EB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BA783-59E1-43EA-8786-6FDE4A14FDBE}" type="doc">
      <dgm:prSet loTypeId="urn:microsoft.com/office/officeart/2009/3/layout/IncreasingArrowsProcess" loCatId="process" qsTypeId="urn:microsoft.com/office/officeart/2005/8/quickstyle/simple1" qsCatId="simple" csTypeId="urn:microsoft.com/office/officeart/2005/8/colors/colorful1" csCatId="colorful" phldr="1"/>
      <dgm:spPr/>
    </dgm:pt>
    <dgm:pt modelId="{4EC12147-EFF3-4E41-B7E9-F154C4162D08}">
      <dgm:prSet phldrT="[Text]"/>
      <dgm:spPr/>
      <dgm:t>
        <a:bodyPr/>
        <a:lstStyle/>
        <a:p>
          <a:r>
            <a:rPr lang="en-US" dirty="0"/>
            <a:t>High Performance</a:t>
          </a:r>
        </a:p>
      </dgm:t>
    </dgm:pt>
    <dgm:pt modelId="{6B405D0F-5C49-43A3-B847-5D98806DC33F}" type="parTrans" cxnId="{D3FC9639-23FD-454B-BC0C-5E25E1A98C7D}">
      <dgm:prSet/>
      <dgm:spPr/>
      <dgm:t>
        <a:bodyPr/>
        <a:lstStyle/>
        <a:p>
          <a:endParaRPr lang="en-US"/>
        </a:p>
      </dgm:t>
    </dgm:pt>
    <dgm:pt modelId="{6FAA93A4-D7DE-4C10-8A34-8D802381F904}" type="sibTrans" cxnId="{D3FC9639-23FD-454B-BC0C-5E25E1A98C7D}">
      <dgm:prSet/>
      <dgm:spPr/>
      <dgm:t>
        <a:bodyPr/>
        <a:lstStyle/>
        <a:p>
          <a:endParaRPr lang="en-US"/>
        </a:p>
      </dgm:t>
    </dgm:pt>
    <dgm:pt modelId="{2AFE87F1-5F6C-477F-BC9D-0248C47A7DB3}">
      <dgm:prSet phldrT="[Text]"/>
      <dgm:spPr/>
      <dgm:t>
        <a:bodyPr/>
        <a:lstStyle/>
        <a:p>
          <a:r>
            <a:rPr lang="en-US" dirty="0"/>
            <a:t>Color</a:t>
          </a:r>
        </a:p>
      </dgm:t>
    </dgm:pt>
    <dgm:pt modelId="{BAA024ED-E959-4EAB-BFCE-D5AF1BAACD07}" type="parTrans" cxnId="{74C349F2-0123-40CD-97EC-16D6A2B62675}">
      <dgm:prSet/>
      <dgm:spPr/>
      <dgm:t>
        <a:bodyPr/>
        <a:lstStyle/>
        <a:p>
          <a:endParaRPr lang="en-US"/>
        </a:p>
      </dgm:t>
    </dgm:pt>
    <dgm:pt modelId="{20C6B7AA-6785-4FC0-B5F7-ACC9BFE44060}" type="sibTrans" cxnId="{74C349F2-0123-40CD-97EC-16D6A2B62675}">
      <dgm:prSet/>
      <dgm:spPr/>
      <dgm:t>
        <a:bodyPr/>
        <a:lstStyle/>
        <a:p>
          <a:endParaRPr lang="en-US"/>
        </a:p>
      </dgm:t>
    </dgm:pt>
    <dgm:pt modelId="{99A1B715-198C-43AA-8643-1028D3E571E2}">
      <dgm:prSet phldrT="[Text]"/>
      <dgm:spPr/>
      <dgm:t>
        <a:bodyPr/>
        <a:lstStyle/>
        <a:p>
          <a:r>
            <a:rPr lang="en-US" dirty="0"/>
            <a:t>Durability</a:t>
          </a:r>
        </a:p>
      </dgm:t>
    </dgm:pt>
    <dgm:pt modelId="{8ADAA58E-8A85-4D24-90DF-4054E0727A11}" type="parTrans" cxnId="{1F7C528A-4F43-4387-B4D0-001CAFB5DA39}">
      <dgm:prSet/>
      <dgm:spPr/>
      <dgm:t>
        <a:bodyPr/>
        <a:lstStyle/>
        <a:p>
          <a:endParaRPr lang="en-US"/>
        </a:p>
      </dgm:t>
    </dgm:pt>
    <dgm:pt modelId="{F7F7C3F8-53AB-4078-88C1-9EFD37661EC3}" type="sibTrans" cxnId="{1F7C528A-4F43-4387-B4D0-001CAFB5DA39}">
      <dgm:prSet/>
      <dgm:spPr/>
      <dgm:t>
        <a:bodyPr/>
        <a:lstStyle/>
        <a:p>
          <a:endParaRPr lang="en-US"/>
        </a:p>
      </dgm:t>
    </dgm:pt>
    <dgm:pt modelId="{E63EFF17-BF90-469F-AB34-EEC49C3B26E1}">
      <dgm:prSet/>
      <dgm:spPr/>
      <dgm:t>
        <a:bodyPr/>
        <a:lstStyle/>
        <a:p>
          <a:r>
            <a:rPr lang="en-US" dirty="0"/>
            <a:t>Organic Pigment Technology</a:t>
          </a:r>
        </a:p>
      </dgm:t>
    </dgm:pt>
    <dgm:pt modelId="{B5D5D53D-C4C0-48C5-AB10-F1FC2B2EAE3F}" type="parTrans" cxnId="{0366BDAE-C584-40D2-9947-C0F09D913F33}">
      <dgm:prSet/>
      <dgm:spPr/>
      <dgm:t>
        <a:bodyPr/>
        <a:lstStyle/>
        <a:p>
          <a:endParaRPr lang="en-US"/>
        </a:p>
      </dgm:t>
    </dgm:pt>
    <dgm:pt modelId="{8C208AE1-46A9-4FAA-834F-57098BA5FD2C}" type="sibTrans" cxnId="{0366BDAE-C584-40D2-9947-C0F09D913F33}">
      <dgm:prSet/>
      <dgm:spPr/>
      <dgm:t>
        <a:bodyPr/>
        <a:lstStyle/>
        <a:p>
          <a:endParaRPr lang="en-US"/>
        </a:p>
      </dgm:t>
    </dgm:pt>
    <dgm:pt modelId="{2A6DB6EA-3CA1-4589-85C1-90F7B51E18BC}">
      <dgm:prSet phldrT="[Text]"/>
      <dgm:spPr/>
      <dgm:t>
        <a:bodyPr/>
        <a:lstStyle/>
        <a:p>
          <a:r>
            <a:rPr lang="en-US" dirty="0"/>
            <a:t>Sustainable Manufacturing</a:t>
          </a:r>
        </a:p>
      </dgm:t>
    </dgm:pt>
    <dgm:pt modelId="{A271665C-E174-4586-8BD4-77722E633821}" type="parTrans" cxnId="{24E8DBB1-4B76-42AA-952D-C700C5152F14}">
      <dgm:prSet/>
      <dgm:spPr/>
      <dgm:t>
        <a:bodyPr/>
        <a:lstStyle/>
        <a:p>
          <a:endParaRPr lang="en-US"/>
        </a:p>
      </dgm:t>
    </dgm:pt>
    <dgm:pt modelId="{D742C674-2149-4374-AE28-95C7C864CD01}" type="sibTrans" cxnId="{24E8DBB1-4B76-42AA-952D-C700C5152F14}">
      <dgm:prSet/>
      <dgm:spPr/>
      <dgm:t>
        <a:bodyPr/>
        <a:lstStyle/>
        <a:p>
          <a:endParaRPr lang="en-US"/>
        </a:p>
      </dgm:t>
    </dgm:pt>
    <dgm:pt modelId="{59E520DC-4336-43E9-BE2D-4348919119AB}">
      <dgm:prSet/>
      <dgm:spPr/>
      <dgm:t>
        <a:bodyPr/>
        <a:lstStyle/>
        <a:p>
          <a:r>
            <a:rPr lang="en-US" dirty="0"/>
            <a:t>Green with water conservation </a:t>
          </a:r>
        </a:p>
      </dgm:t>
    </dgm:pt>
    <dgm:pt modelId="{4CA25D2D-22D4-49BA-8A8A-24B92D3A49A4}" type="parTrans" cxnId="{185F7CFF-70AC-447E-9FB6-2E7AAA3312F9}">
      <dgm:prSet/>
      <dgm:spPr/>
      <dgm:t>
        <a:bodyPr/>
        <a:lstStyle/>
        <a:p>
          <a:endParaRPr lang="en-US"/>
        </a:p>
      </dgm:t>
    </dgm:pt>
    <dgm:pt modelId="{95886108-BAEE-4F51-8A86-E5C1F5DAEBBE}" type="sibTrans" cxnId="{185F7CFF-70AC-447E-9FB6-2E7AAA3312F9}">
      <dgm:prSet/>
      <dgm:spPr/>
      <dgm:t>
        <a:bodyPr/>
        <a:lstStyle/>
        <a:p>
          <a:endParaRPr lang="en-US"/>
        </a:p>
      </dgm:t>
    </dgm:pt>
    <dgm:pt modelId="{A6EDAB1E-8A6D-4CD1-8848-FB964150074B}" type="pres">
      <dgm:prSet presAssocID="{6F1BA783-59E1-43EA-8786-6FDE4A14FDBE}" presName="Name0" presStyleCnt="0">
        <dgm:presLayoutVars>
          <dgm:chMax val="5"/>
          <dgm:chPref val="5"/>
          <dgm:dir/>
          <dgm:animLvl val="lvl"/>
        </dgm:presLayoutVars>
      </dgm:prSet>
      <dgm:spPr/>
    </dgm:pt>
    <dgm:pt modelId="{9C151088-D623-4CF8-AC4A-7AF212806731}" type="pres">
      <dgm:prSet presAssocID="{4EC12147-EFF3-4E41-B7E9-F154C4162D08}" presName="parentText1" presStyleLbl="node1" presStyleIdx="0" presStyleCnt="3">
        <dgm:presLayoutVars>
          <dgm:chMax/>
          <dgm:chPref val="3"/>
          <dgm:bulletEnabled val="1"/>
        </dgm:presLayoutVars>
      </dgm:prSet>
      <dgm:spPr/>
    </dgm:pt>
    <dgm:pt modelId="{F926E309-331B-4880-A930-5FC0034F814E}" type="pres">
      <dgm:prSet presAssocID="{4EC12147-EFF3-4E41-B7E9-F154C4162D08}" presName="childText1" presStyleLbl="solidAlignAcc1" presStyleIdx="0" presStyleCnt="3">
        <dgm:presLayoutVars>
          <dgm:chMax val="0"/>
          <dgm:chPref val="0"/>
          <dgm:bulletEnabled val="1"/>
        </dgm:presLayoutVars>
      </dgm:prSet>
      <dgm:spPr/>
    </dgm:pt>
    <dgm:pt modelId="{D35DB24A-AE02-47DD-8383-99570CD44B94}" type="pres">
      <dgm:prSet presAssocID="{2AFE87F1-5F6C-477F-BC9D-0248C47A7DB3}" presName="parentText2" presStyleLbl="node1" presStyleIdx="1" presStyleCnt="3">
        <dgm:presLayoutVars>
          <dgm:chMax/>
          <dgm:chPref val="3"/>
          <dgm:bulletEnabled val="1"/>
        </dgm:presLayoutVars>
      </dgm:prSet>
      <dgm:spPr/>
    </dgm:pt>
    <dgm:pt modelId="{9BBD3715-01B6-4160-ABC0-4D8B3D9F1A79}" type="pres">
      <dgm:prSet presAssocID="{2AFE87F1-5F6C-477F-BC9D-0248C47A7DB3}" presName="childText2" presStyleLbl="solidAlignAcc1" presStyleIdx="1" presStyleCnt="3">
        <dgm:presLayoutVars>
          <dgm:chMax val="0"/>
          <dgm:chPref val="0"/>
          <dgm:bulletEnabled val="1"/>
        </dgm:presLayoutVars>
      </dgm:prSet>
      <dgm:spPr/>
    </dgm:pt>
    <dgm:pt modelId="{B5AD9C3F-57D1-4723-BCF8-0E864C8ED227}" type="pres">
      <dgm:prSet presAssocID="{2A6DB6EA-3CA1-4589-85C1-90F7B51E18BC}" presName="parentText3" presStyleLbl="node1" presStyleIdx="2" presStyleCnt="3">
        <dgm:presLayoutVars>
          <dgm:chMax/>
          <dgm:chPref val="3"/>
          <dgm:bulletEnabled val="1"/>
        </dgm:presLayoutVars>
      </dgm:prSet>
      <dgm:spPr/>
    </dgm:pt>
    <dgm:pt modelId="{446AA9EB-8514-42B6-B5CB-4D0D512CC316}" type="pres">
      <dgm:prSet presAssocID="{2A6DB6EA-3CA1-4589-85C1-90F7B51E18BC}" presName="childText3" presStyleLbl="solidAlignAcc1" presStyleIdx="2" presStyleCnt="3">
        <dgm:presLayoutVars>
          <dgm:chMax val="0"/>
          <dgm:chPref val="0"/>
          <dgm:bulletEnabled val="1"/>
        </dgm:presLayoutVars>
      </dgm:prSet>
      <dgm:spPr/>
    </dgm:pt>
  </dgm:ptLst>
  <dgm:cxnLst>
    <dgm:cxn modelId="{5CA1C331-1A5D-4D19-80A4-AE4EBA112CD6}" type="presOf" srcId="{4EC12147-EFF3-4E41-B7E9-F154C4162D08}" destId="{9C151088-D623-4CF8-AC4A-7AF212806731}" srcOrd="0" destOrd="0" presId="urn:microsoft.com/office/officeart/2009/3/layout/IncreasingArrowsProcess"/>
    <dgm:cxn modelId="{D3FC9639-23FD-454B-BC0C-5E25E1A98C7D}" srcId="{6F1BA783-59E1-43EA-8786-6FDE4A14FDBE}" destId="{4EC12147-EFF3-4E41-B7E9-F154C4162D08}" srcOrd="0" destOrd="0" parTransId="{6B405D0F-5C49-43A3-B847-5D98806DC33F}" sibTransId="{6FAA93A4-D7DE-4C10-8A34-8D802381F904}"/>
    <dgm:cxn modelId="{AD7E113C-B55B-4AE9-9318-413174E9024E}" type="presOf" srcId="{6F1BA783-59E1-43EA-8786-6FDE4A14FDBE}" destId="{A6EDAB1E-8A6D-4CD1-8848-FB964150074B}" srcOrd="0" destOrd="0" presId="urn:microsoft.com/office/officeart/2009/3/layout/IncreasingArrowsProcess"/>
    <dgm:cxn modelId="{1C52D075-AF29-4928-B1E0-6775918259D1}" type="presOf" srcId="{E63EFF17-BF90-469F-AB34-EEC49C3B26E1}" destId="{F926E309-331B-4880-A930-5FC0034F814E}" srcOrd="0" destOrd="0" presId="urn:microsoft.com/office/officeart/2009/3/layout/IncreasingArrowsProcess"/>
    <dgm:cxn modelId="{D7F6A37F-FDC1-4AB4-BC8D-D0ACF21FAA87}" type="presOf" srcId="{99A1B715-198C-43AA-8643-1028D3E571E2}" destId="{9BBD3715-01B6-4160-ABC0-4D8B3D9F1A79}" srcOrd="0" destOrd="0" presId="urn:microsoft.com/office/officeart/2009/3/layout/IncreasingArrowsProcess"/>
    <dgm:cxn modelId="{1F7C528A-4F43-4387-B4D0-001CAFB5DA39}" srcId="{2AFE87F1-5F6C-477F-BC9D-0248C47A7DB3}" destId="{99A1B715-198C-43AA-8643-1028D3E571E2}" srcOrd="0" destOrd="0" parTransId="{8ADAA58E-8A85-4D24-90DF-4054E0727A11}" sibTransId="{F7F7C3F8-53AB-4078-88C1-9EFD37661EC3}"/>
    <dgm:cxn modelId="{0366BDAE-C584-40D2-9947-C0F09D913F33}" srcId="{4EC12147-EFF3-4E41-B7E9-F154C4162D08}" destId="{E63EFF17-BF90-469F-AB34-EEC49C3B26E1}" srcOrd="0" destOrd="0" parTransId="{B5D5D53D-C4C0-48C5-AB10-F1FC2B2EAE3F}" sibTransId="{8C208AE1-46A9-4FAA-834F-57098BA5FD2C}"/>
    <dgm:cxn modelId="{24E8DBB1-4B76-42AA-952D-C700C5152F14}" srcId="{6F1BA783-59E1-43EA-8786-6FDE4A14FDBE}" destId="{2A6DB6EA-3CA1-4589-85C1-90F7B51E18BC}" srcOrd="2" destOrd="0" parTransId="{A271665C-E174-4586-8BD4-77722E633821}" sibTransId="{D742C674-2149-4374-AE28-95C7C864CD01}"/>
    <dgm:cxn modelId="{5090AFB2-ADF8-4549-80DC-E8FF203FFB12}" type="presOf" srcId="{59E520DC-4336-43E9-BE2D-4348919119AB}" destId="{446AA9EB-8514-42B6-B5CB-4D0D512CC316}" srcOrd="0" destOrd="0" presId="urn:microsoft.com/office/officeart/2009/3/layout/IncreasingArrowsProcess"/>
    <dgm:cxn modelId="{8CA5FCCF-2AA9-42F4-AEFF-F87E36CFECB9}" type="presOf" srcId="{2AFE87F1-5F6C-477F-BC9D-0248C47A7DB3}" destId="{D35DB24A-AE02-47DD-8383-99570CD44B94}" srcOrd="0" destOrd="0" presId="urn:microsoft.com/office/officeart/2009/3/layout/IncreasingArrowsProcess"/>
    <dgm:cxn modelId="{614A78D8-81BE-40A7-8879-3C924D9B1652}" type="presOf" srcId="{2A6DB6EA-3CA1-4589-85C1-90F7B51E18BC}" destId="{B5AD9C3F-57D1-4723-BCF8-0E864C8ED227}" srcOrd="0" destOrd="0" presId="urn:microsoft.com/office/officeart/2009/3/layout/IncreasingArrowsProcess"/>
    <dgm:cxn modelId="{74C349F2-0123-40CD-97EC-16D6A2B62675}" srcId="{6F1BA783-59E1-43EA-8786-6FDE4A14FDBE}" destId="{2AFE87F1-5F6C-477F-BC9D-0248C47A7DB3}" srcOrd="1" destOrd="0" parTransId="{BAA024ED-E959-4EAB-BFCE-D5AF1BAACD07}" sibTransId="{20C6B7AA-6785-4FC0-B5F7-ACC9BFE44060}"/>
    <dgm:cxn modelId="{185F7CFF-70AC-447E-9FB6-2E7AAA3312F9}" srcId="{2A6DB6EA-3CA1-4589-85C1-90F7B51E18BC}" destId="{59E520DC-4336-43E9-BE2D-4348919119AB}" srcOrd="0" destOrd="0" parTransId="{4CA25D2D-22D4-49BA-8A8A-24B92D3A49A4}" sibTransId="{95886108-BAEE-4F51-8A86-E5C1F5DAEBBE}"/>
    <dgm:cxn modelId="{FDA1840C-C62C-43CE-AD64-D4B692D225C7}" type="presParOf" srcId="{A6EDAB1E-8A6D-4CD1-8848-FB964150074B}" destId="{9C151088-D623-4CF8-AC4A-7AF212806731}" srcOrd="0" destOrd="0" presId="urn:microsoft.com/office/officeart/2009/3/layout/IncreasingArrowsProcess"/>
    <dgm:cxn modelId="{D35E2C22-F6AD-4310-A0E3-335714FAA1F6}" type="presParOf" srcId="{A6EDAB1E-8A6D-4CD1-8848-FB964150074B}" destId="{F926E309-331B-4880-A930-5FC0034F814E}" srcOrd="1" destOrd="0" presId="urn:microsoft.com/office/officeart/2009/3/layout/IncreasingArrowsProcess"/>
    <dgm:cxn modelId="{4706EBE1-D753-4800-B20D-430172267AE5}" type="presParOf" srcId="{A6EDAB1E-8A6D-4CD1-8848-FB964150074B}" destId="{D35DB24A-AE02-47DD-8383-99570CD44B94}" srcOrd="2" destOrd="0" presId="urn:microsoft.com/office/officeart/2009/3/layout/IncreasingArrowsProcess"/>
    <dgm:cxn modelId="{DF1772A9-66CD-4F28-847E-B310B1D63663}" type="presParOf" srcId="{A6EDAB1E-8A6D-4CD1-8848-FB964150074B}" destId="{9BBD3715-01B6-4160-ABC0-4D8B3D9F1A79}" srcOrd="3" destOrd="0" presId="urn:microsoft.com/office/officeart/2009/3/layout/IncreasingArrowsProcess"/>
    <dgm:cxn modelId="{F7E40EE3-D197-40F3-98C7-46AD9A85FB58}" type="presParOf" srcId="{A6EDAB1E-8A6D-4CD1-8848-FB964150074B}" destId="{B5AD9C3F-57D1-4723-BCF8-0E864C8ED227}" srcOrd="4" destOrd="0" presId="urn:microsoft.com/office/officeart/2009/3/layout/IncreasingArrowsProcess"/>
    <dgm:cxn modelId="{C59F41DC-68C7-48D8-8B07-2F35C37D7A0A}" type="presParOf" srcId="{A6EDAB1E-8A6D-4CD1-8848-FB964150074B}" destId="{446AA9EB-8514-42B6-B5CB-4D0D512CC31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C2BB6-5275-4FA3-BFA9-EFB4D48084E8}"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7FA4897B-088D-4EA0-A3FC-7574D7807740}">
      <dgm:prSet phldrT="[Text]"/>
      <dgm:spPr/>
      <dgm:t>
        <a:bodyPr/>
        <a:lstStyle/>
        <a:p>
          <a:r>
            <a:rPr lang="en-US" dirty="0"/>
            <a:t>Particle Size (Primary Particles)</a:t>
          </a:r>
        </a:p>
      </dgm:t>
    </dgm:pt>
    <dgm:pt modelId="{A4844128-3EA9-401C-B2F0-78970882E10E}" type="parTrans" cxnId="{5DEA5F02-178F-4E02-8E0C-B605A10A706A}">
      <dgm:prSet/>
      <dgm:spPr/>
      <dgm:t>
        <a:bodyPr/>
        <a:lstStyle/>
        <a:p>
          <a:endParaRPr lang="en-US"/>
        </a:p>
      </dgm:t>
    </dgm:pt>
    <dgm:pt modelId="{929C330F-3016-45CF-9A74-07F7E38E4920}" type="sibTrans" cxnId="{5DEA5F02-178F-4E02-8E0C-B605A10A706A}">
      <dgm:prSet/>
      <dgm:spPr/>
      <dgm:t>
        <a:bodyPr/>
        <a:lstStyle/>
        <a:p>
          <a:endParaRPr lang="en-US"/>
        </a:p>
      </dgm:t>
    </dgm:pt>
    <dgm:pt modelId="{543D7569-FDDE-4BDC-B4B6-FF95895E23CF}">
      <dgm:prSet/>
      <dgm:spPr/>
      <dgm:t>
        <a:bodyPr/>
        <a:lstStyle/>
        <a:p>
          <a:r>
            <a:rPr lang="en-US" dirty="0"/>
            <a:t>Particle Shape</a:t>
          </a:r>
        </a:p>
      </dgm:t>
    </dgm:pt>
    <dgm:pt modelId="{721311B2-F2E9-4B1F-B5A7-3EFE34FB6E20}" type="parTrans" cxnId="{D101DBC8-6611-450E-8743-789E33EAF61E}">
      <dgm:prSet/>
      <dgm:spPr/>
      <dgm:t>
        <a:bodyPr/>
        <a:lstStyle/>
        <a:p>
          <a:endParaRPr lang="en-US"/>
        </a:p>
      </dgm:t>
    </dgm:pt>
    <dgm:pt modelId="{E7C74278-285F-4B03-A941-0EA6F8ED4359}" type="sibTrans" cxnId="{D101DBC8-6611-450E-8743-789E33EAF61E}">
      <dgm:prSet/>
      <dgm:spPr/>
      <dgm:t>
        <a:bodyPr/>
        <a:lstStyle/>
        <a:p>
          <a:endParaRPr lang="en-US"/>
        </a:p>
      </dgm:t>
    </dgm:pt>
    <dgm:pt modelId="{B13C9759-CD52-467D-BBBE-85FA1DAF3401}">
      <dgm:prSet/>
      <dgm:spPr/>
      <dgm:t>
        <a:bodyPr/>
        <a:lstStyle/>
        <a:p>
          <a:r>
            <a:rPr lang="en-US" dirty="0"/>
            <a:t>Agglomerates, Aggregates</a:t>
          </a:r>
        </a:p>
      </dgm:t>
    </dgm:pt>
    <dgm:pt modelId="{54BC4481-7D1A-4A82-B359-D39B8863B6BC}" type="parTrans" cxnId="{8E6C6526-B016-44E8-91AD-99B0787D8D25}">
      <dgm:prSet/>
      <dgm:spPr/>
      <dgm:t>
        <a:bodyPr/>
        <a:lstStyle/>
        <a:p>
          <a:endParaRPr lang="en-US"/>
        </a:p>
      </dgm:t>
    </dgm:pt>
    <dgm:pt modelId="{A78FBEDA-3259-4137-801B-A7C81B259559}" type="sibTrans" cxnId="{8E6C6526-B016-44E8-91AD-99B0787D8D25}">
      <dgm:prSet/>
      <dgm:spPr/>
      <dgm:t>
        <a:bodyPr/>
        <a:lstStyle/>
        <a:p>
          <a:endParaRPr lang="en-US"/>
        </a:p>
      </dgm:t>
    </dgm:pt>
    <dgm:pt modelId="{F132BCD9-8E9D-49FD-8BEF-3C8FB5DA2C98}">
      <dgm:prSet/>
      <dgm:spPr/>
      <dgm:t>
        <a:bodyPr/>
        <a:lstStyle/>
        <a:p>
          <a:r>
            <a:rPr lang="en-US" dirty="0"/>
            <a:t>Surface Area</a:t>
          </a:r>
        </a:p>
      </dgm:t>
    </dgm:pt>
    <dgm:pt modelId="{00AD2C4D-FA1C-40FC-A4AA-4CEB002696FA}" type="parTrans" cxnId="{224C4F93-35F0-406A-BEF9-3A2406529572}">
      <dgm:prSet/>
      <dgm:spPr/>
      <dgm:t>
        <a:bodyPr/>
        <a:lstStyle/>
        <a:p>
          <a:endParaRPr lang="en-US"/>
        </a:p>
      </dgm:t>
    </dgm:pt>
    <dgm:pt modelId="{442ADDA0-42B1-455B-8E60-C94205DB2D9B}" type="sibTrans" cxnId="{224C4F93-35F0-406A-BEF9-3A2406529572}">
      <dgm:prSet/>
      <dgm:spPr/>
      <dgm:t>
        <a:bodyPr/>
        <a:lstStyle/>
        <a:p>
          <a:endParaRPr lang="en-US"/>
        </a:p>
      </dgm:t>
    </dgm:pt>
    <dgm:pt modelId="{FB69D7C0-25F7-4AE4-83BD-4DCF7D5B0973}">
      <dgm:prSet/>
      <dgm:spPr/>
      <dgm:t>
        <a:bodyPr/>
        <a:lstStyle/>
        <a:p>
          <a:r>
            <a:rPr lang="en-US" dirty="0"/>
            <a:t>Crystal Morphology</a:t>
          </a:r>
        </a:p>
      </dgm:t>
    </dgm:pt>
    <dgm:pt modelId="{3A02F1B8-8F9A-4717-90A7-7E179F3F89A8}" type="parTrans" cxnId="{46FD2E19-FF50-458C-8FEC-D143CDADD38E}">
      <dgm:prSet/>
      <dgm:spPr/>
      <dgm:t>
        <a:bodyPr/>
        <a:lstStyle/>
        <a:p>
          <a:endParaRPr lang="en-US"/>
        </a:p>
      </dgm:t>
    </dgm:pt>
    <dgm:pt modelId="{CBF71AA0-C34C-46C8-832B-F4D64AA61FAE}" type="sibTrans" cxnId="{46FD2E19-FF50-458C-8FEC-D143CDADD38E}">
      <dgm:prSet/>
      <dgm:spPr/>
      <dgm:t>
        <a:bodyPr/>
        <a:lstStyle/>
        <a:p>
          <a:endParaRPr lang="en-US"/>
        </a:p>
      </dgm:t>
    </dgm:pt>
    <dgm:pt modelId="{177CE1B8-7265-48C8-9108-AF7CC787B8A6}">
      <dgm:prSet/>
      <dgm:spPr/>
      <dgm:t>
        <a:bodyPr/>
        <a:lstStyle/>
        <a:p>
          <a:r>
            <a:rPr lang="en-US" dirty="0"/>
            <a:t>Surface Energy</a:t>
          </a:r>
        </a:p>
      </dgm:t>
    </dgm:pt>
    <dgm:pt modelId="{2DA35989-61EB-4F96-A890-C6F87A8CEF57}" type="parTrans" cxnId="{668F5C21-083F-4B96-8768-2F71D26B9E27}">
      <dgm:prSet/>
      <dgm:spPr/>
      <dgm:t>
        <a:bodyPr/>
        <a:lstStyle/>
        <a:p>
          <a:endParaRPr lang="en-US"/>
        </a:p>
      </dgm:t>
    </dgm:pt>
    <dgm:pt modelId="{B3783385-A9A4-4AED-B284-7BDEB975CE4D}" type="sibTrans" cxnId="{668F5C21-083F-4B96-8768-2F71D26B9E27}">
      <dgm:prSet/>
      <dgm:spPr/>
      <dgm:t>
        <a:bodyPr/>
        <a:lstStyle/>
        <a:p>
          <a:endParaRPr lang="en-US"/>
        </a:p>
      </dgm:t>
    </dgm:pt>
    <dgm:pt modelId="{BEA8F875-3647-4D3D-9E8A-F2D36DC07A78}">
      <dgm:prSet/>
      <dgm:spPr/>
      <dgm:t>
        <a:bodyPr/>
        <a:lstStyle/>
        <a:p>
          <a:r>
            <a:rPr lang="en-US" dirty="0"/>
            <a:t>Surface Charge</a:t>
          </a:r>
        </a:p>
      </dgm:t>
    </dgm:pt>
    <dgm:pt modelId="{A4E0AE4C-77D5-40E8-AD5A-17FA64336C42}" type="parTrans" cxnId="{9D7E5FC5-32FA-45B7-89E6-7331F5B93BCC}">
      <dgm:prSet/>
      <dgm:spPr/>
      <dgm:t>
        <a:bodyPr/>
        <a:lstStyle/>
        <a:p>
          <a:endParaRPr lang="en-US"/>
        </a:p>
      </dgm:t>
    </dgm:pt>
    <dgm:pt modelId="{B68783B5-3A94-47A5-9D88-C3BA82C7B3A5}" type="sibTrans" cxnId="{9D7E5FC5-32FA-45B7-89E6-7331F5B93BCC}">
      <dgm:prSet/>
      <dgm:spPr/>
      <dgm:t>
        <a:bodyPr/>
        <a:lstStyle/>
        <a:p>
          <a:endParaRPr lang="en-US"/>
        </a:p>
      </dgm:t>
    </dgm:pt>
    <dgm:pt modelId="{76C134C9-6325-49C5-80CF-0A6856F16E9F}">
      <dgm:prSet phldrT="[Text]"/>
      <dgm:spPr/>
      <dgm:t>
        <a:bodyPr/>
        <a:lstStyle/>
        <a:p>
          <a:r>
            <a:rPr lang="en-US" dirty="0"/>
            <a:t>Particles</a:t>
          </a:r>
        </a:p>
      </dgm:t>
    </dgm:pt>
    <dgm:pt modelId="{B1FD0DC2-4D27-4755-8C06-D553E0922407}" type="parTrans" cxnId="{483FC235-3DA5-4BB7-89FB-A44D6E33EA83}">
      <dgm:prSet/>
      <dgm:spPr/>
      <dgm:t>
        <a:bodyPr/>
        <a:lstStyle/>
        <a:p>
          <a:endParaRPr lang="en-US"/>
        </a:p>
      </dgm:t>
    </dgm:pt>
    <dgm:pt modelId="{07644A53-715B-4E6B-BD06-1556F77B847C}" type="sibTrans" cxnId="{483FC235-3DA5-4BB7-89FB-A44D6E33EA83}">
      <dgm:prSet/>
      <dgm:spPr/>
      <dgm:t>
        <a:bodyPr/>
        <a:lstStyle/>
        <a:p>
          <a:endParaRPr lang="en-US"/>
        </a:p>
      </dgm:t>
    </dgm:pt>
    <dgm:pt modelId="{D1B9298E-86E1-4658-8267-8F45C36EF592}">
      <dgm:prSet/>
      <dgm:spPr/>
      <dgm:t>
        <a:bodyPr/>
        <a:lstStyle/>
        <a:p>
          <a:r>
            <a:rPr lang="en-US" dirty="0"/>
            <a:t>Surfaces</a:t>
          </a:r>
        </a:p>
      </dgm:t>
    </dgm:pt>
    <dgm:pt modelId="{7B0299ED-EB23-47EF-939F-2E50DFA4DF05}" type="parTrans" cxnId="{94B1576B-0932-48B7-8234-F6D3F3B75532}">
      <dgm:prSet/>
      <dgm:spPr/>
      <dgm:t>
        <a:bodyPr/>
        <a:lstStyle/>
        <a:p>
          <a:endParaRPr lang="en-US"/>
        </a:p>
      </dgm:t>
    </dgm:pt>
    <dgm:pt modelId="{05E168D5-B36C-4ABF-A0FD-FFFD2FFD02D2}" type="sibTrans" cxnId="{94B1576B-0932-48B7-8234-F6D3F3B75532}">
      <dgm:prSet/>
      <dgm:spPr/>
      <dgm:t>
        <a:bodyPr/>
        <a:lstStyle/>
        <a:p>
          <a:endParaRPr lang="en-US"/>
        </a:p>
      </dgm:t>
    </dgm:pt>
    <dgm:pt modelId="{BD6747B1-E820-423A-BE9D-5992E1DB6A6E}" type="pres">
      <dgm:prSet presAssocID="{0B0C2BB6-5275-4FA3-BFA9-EFB4D48084E8}" presName="Name0" presStyleCnt="0">
        <dgm:presLayoutVars>
          <dgm:dir/>
          <dgm:animOne val="branch"/>
          <dgm:animLvl val="lvl"/>
        </dgm:presLayoutVars>
      </dgm:prSet>
      <dgm:spPr/>
    </dgm:pt>
    <dgm:pt modelId="{9BB2A8EB-2959-457E-B13C-4A13F57D8023}" type="pres">
      <dgm:prSet presAssocID="{76C134C9-6325-49C5-80CF-0A6856F16E9F}" presName="chaos" presStyleCnt="0"/>
      <dgm:spPr/>
    </dgm:pt>
    <dgm:pt modelId="{5349C19C-E49C-445B-A09C-EC9E064BA56D}" type="pres">
      <dgm:prSet presAssocID="{76C134C9-6325-49C5-80CF-0A6856F16E9F}" presName="parTx1" presStyleLbl="revTx" presStyleIdx="0" presStyleCnt="3"/>
      <dgm:spPr/>
    </dgm:pt>
    <dgm:pt modelId="{19E07B10-5717-4067-9843-260EFBBC83BA}" type="pres">
      <dgm:prSet presAssocID="{76C134C9-6325-49C5-80CF-0A6856F16E9F}" presName="desTx1" presStyleLbl="revTx" presStyleIdx="1" presStyleCnt="3">
        <dgm:presLayoutVars>
          <dgm:bulletEnabled val="1"/>
        </dgm:presLayoutVars>
      </dgm:prSet>
      <dgm:spPr/>
    </dgm:pt>
    <dgm:pt modelId="{3BDF8C72-70CC-4EC3-8709-6DD062AC4AB5}" type="pres">
      <dgm:prSet presAssocID="{76C134C9-6325-49C5-80CF-0A6856F16E9F}" presName="c1" presStyleLbl="node1" presStyleIdx="0" presStyleCnt="19"/>
      <dgm:spPr/>
    </dgm:pt>
    <dgm:pt modelId="{314E0AEE-8BD2-466C-8E37-A7CD2170A2C2}" type="pres">
      <dgm:prSet presAssocID="{76C134C9-6325-49C5-80CF-0A6856F16E9F}" presName="c2" presStyleLbl="node1" presStyleIdx="1" presStyleCnt="19"/>
      <dgm:spPr/>
    </dgm:pt>
    <dgm:pt modelId="{1B6CC7B7-1BA2-4F30-B92E-26E01AC84A27}" type="pres">
      <dgm:prSet presAssocID="{76C134C9-6325-49C5-80CF-0A6856F16E9F}" presName="c3" presStyleLbl="node1" presStyleIdx="2" presStyleCnt="19"/>
      <dgm:spPr/>
    </dgm:pt>
    <dgm:pt modelId="{6E1F24F4-EB0A-4A56-B03C-ADB8984B656D}" type="pres">
      <dgm:prSet presAssocID="{76C134C9-6325-49C5-80CF-0A6856F16E9F}" presName="c4" presStyleLbl="node1" presStyleIdx="3" presStyleCnt="19"/>
      <dgm:spPr/>
    </dgm:pt>
    <dgm:pt modelId="{AAB225EA-1683-49B0-9656-B6A768108481}" type="pres">
      <dgm:prSet presAssocID="{76C134C9-6325-49C5-80CF-0A6856F16E9F}" presName="c5" presStyleLbl="node1" presStyleIdx="4" presStyleCnt="19"/>
      <dgm:spPr/>
    </dgm:pt>
    <dgm:pt modelId="{63D7DBAF-E908-4496-A122-33EAEC192F67}" type="pres">
      <dgm:prSet presAssocID="{76C134C9-6325-49C5-80CF-0A6856F16E9F}" presName="c6" presStyleLbl="node1" presStyleIdx="5" presStyleCnt="19"/>
      <dgm:spPr/>
    </dgm:pt>
    <dgm:pt modelId="{FDA4D703-ADBE-44DE-9036-126DCC167502}" type="pres">
      <dgm:prSet presAssocID="{76C134C9-6325-49C5-80CF-0A6856F16E9F}" presName="c7" presStyleLbl="node1" presStyleIdx="6" presStyleCnt="19"/>
      <dgm:spPr/>
    </dgm:pt>
    <dgm:pt modelId="{9AB30E03-22B8-4CAF-9174-32CCE5810550}" type="pres">
      <dgm:prSet presAssocID="{76C134C9-6325-49C5-80CF-0A6856F16E9F}" presName="c8" presStyleLbl="node1" presStyleIdx="7" presStyleCnt="19"/>
      <dgm:spPr/>
    </dgm:pt>
    <dgm:pt modelId="{3FFB5964-74A3-41FF-B2C0-5AE10E2445B6}" type="pres">
      <dgm:prSet presAssocID="{76C134C9-6325-49C5-80CF-0A6856F16E9F}" presName="c9" presStyleLbl="node1" presStyleIdx="8" presStyleCnt="19"/>
      <dgm:spPr/>
    </dgm:pt>
    <dgm:pt modelId="{EE739A58-8F78-486F-8DD8-4D568ED7E126}" type="pres">
      <dgm:prSet presAssocID="{76C134C9-6325-49C5-80CF-0A6856F16E9F}" presName="c10" presStyleLbl="node1" presStyleIdx="9" presStyleCnt="19"/>
      <dgm:spPr/>
    </dgm:pt>
    <dgm:pt modelId="{041475E3-4624-4EF0-B9F0-BFD5E5C73162}" type="pres">
      <dgm:prSet presAssocID="{76C134C9-6325-49C5-80CF-0A6856F16E9F}" presName="c11" presStyleLbl="node1" presStyleIdx="10" presStyleCnt="19"/>
      <dgm:spPr/>
    </dgm:pt>
    <dgm:pt modelId="{44B7F75F-93BA-437A-9AE6-019B02BCE824}" type="pres">
      <dgm:prSet presAssocID="{76C134C9-6325-49C5-80CF-0A6856F16E9F}" presName="c12" presStyleLbl="node1" presStyleIdx="11" presStyleCnt="19"/>
      <dgm:spPr/>
    </dgm:pt>
    <dgm:pt modelId="{6CBA83EA-4550-4718-B1CC-AE9088F43B40}" type="pres">
      <dgm:prSet presAssocID="{76C134C9-6325-49C5-80CF-0A6856F16E9F}" presName="c13" presStyleLbl="node1" presStyleIdx="12" presStyleCnt="19"/>
      <dgm:spPr/>
    </dgm:pt>
    <dgm:pt modelId="{CF06905C-B987-40EC-ACC7-3487C38BAF68}" type="pres">
      <dgm:prSet presAssocID="{76C134C9-6325-49C5-80CF-0A6856F16E9F}" presName="c14" presStyleLbl="node1" presStyleIdx="13" presStyleCnt="19"/>
      <dgm:spPr/>
    </dgm:pt>
    <dgm:pt modelId="{562ECB3C-F017-49C4-BF3A-645656313717}" type="pres">
      <dgm:prSet presAssocID="{76C134C9-6325-49C5-80CF-0A6856F16E9F}" presName="c15" presStyleLbl="node1" presStyleIdx="14" presStyleCnt="19"/>
      <dgm:spPr/>
    </dgm:pt>
    <dgm:pt modelId="{DF08FDBD-C80F-4755-BA73-3D843B5A971E}" type="pres">
      <dgm:prSet presAssocID="{76C134C9-6325-49C5-80CF-0A6856F16E9F}" presName="c16" presStyleLbl="node1" presStyleIdx="15" presStyleCnt="19"/>
      <dgm:spPr/>
    </dgm:pt>
    <dgm:pt modelId="{D27071E0-989D-49A7-82FB-87527A018BA1}" type="pres">
      <dgm:prSet presAssocID="{76C134C9-6325-49C5-80CF-0A6856F16E9F}" presName="c17" presStyleLbl="node1" presStyleIdx="16" presStyleCnt="19"/>
      <dgm:spPr/>
    </dgm:pt>
    <dgm:pt modelId="{06A49056-1A62-4A28-B787-C787334E7151}" type="pres">
      <dgm:prSet presAssocID="{76C134C9-6325-49C5-80CF-0A6856F16E9F}" presName="c18" presStyleLbl="node1" presStyleIdx="17" presStyleCnt="19"/>
      <dgm:spPr/>
    </dgm:pt>
    <dgm:pt modelId="{5231C55A-6954-41F9-9D26-979E152BD92F}" type="pres">
      <dgm:prSet presAssocID="{07644A53-715B-4E6B-BD06-1556F77B847C}" presName="chevronComposite1" presStyleCnt="0"/>
      <dgm:spPr/>
    </dgm:pt>
    <dgm:pt modelId="{464D07FB-D220-4F9A-B7B3-F8923CC8FFD7}" type="pres">
      <dgm:prSet presAssocID="{07644A53-715B-4E6B-BD06-1556F77B847C}" presName="chevron1" presStyleLbl="sibTrans2D1" presStyleIdx="0" presStyleCnt="2"/>
      <dgm:spPr/>
    </dgm:pt>
    <dgm:pt modelId="{32BBF7E2-08F7-4204-B960-FB770772D569}" type="pres">
      <dgm:prSet presAssocID="{07644A53-715B-4E6B-BD06-1556F77B847C}" presName="spChevron1" presStyleCnt="0"/>
      <dgm:spPr/>
    </dgm:pt>
    <dgm:pt modelId="{0CB7CFFA-C0BE-4A46-9F43-3AF89A85A0C3}" type="pres">
      <dgm:prSet presAssocID="{07644A53-715B-4E6B-BD06-1556F77B847C}" presName="overlap" presStyleCnt="0"/>
      <dgm:spPr/>
    </dgm:pt>
    <dgm:pt modelId="{28217CFD-992D-44E3-A032-4F91E880E434}" type="pres">
      <dgm:prSet presAssocID="{07644A53-715B-4E6B-BD06-1556F77B847C}" presName="chevronComposite2" presStyleCnt="0"/>
      <dgm:spPr/>
    </dgm:pt>
    <dgm:pt modelId="{D9C46962-E307-4D9C-9A4E-F6F0B1167EB7}" type="pres">
      <dgm:prSet presAssocID="{07644A53-715B-4E6B-BD06-1556F77B847C}" presName="chevron2" presStyleLbl="sibTrans2D1" presStyleIdx="1" presStyleCnt="2"/>
      <dgm:spPr/>
    </dgm:pt>
    <dgm:pt modelId="{66A69AEA-24E7-4623-8FD0-1C17ED8ABC89}" type="pres">
      <dgm:prSet presAssocID="{07644A53-715B-4E6B-BD06-1556F77B847C}" presName="spChevron2" presStyleCnt="0"/>
      <dgm:spPr/>
    </dgm:pt>
    <dgm:pt modelId="{0E1753E4-4905-405F-B0B2-51E65CFE3050}" type="pres">
      <dgm:prSet presAssocID="{D1B9298E-86E1-4658-8267-8F45C36EF592}" presName="last" presStyleCnt="0"/>
      <dgm:spPr/>
    </dgm:pt>
    <dgm:pt modelId="{9B8EFE26-9053-4E80-9CF3-E57C824DBED0}" type="pres">
      <dgm:prSet presAssocID="{D1B9298E-86E1-4658-8267-8F45C36EF592}" presName="circleTx" presStyleLbl="node1" presStyleIdx="18" presStyleCnt="19"/>
      <dgm:spPr/>
    </dgm:pt>
    <dgm:pt modelId="{0BB88B6C-8951-4A7A-A31E-579C58E3E06F}" type="pres">
      <dgm:prSet presAssocID="{D1B9298E-86E1-4658-8267-8F45C36EF592}" presName="desTxN" presStyleLbl="revTx" presStyleIdx="2" presStyleCnt="3">
        <dgm:presLayoutVars>
          <dgm:bulletEnabled val="1"/>
        </dgm:presLayoutVars>
      </dgm:prSet>
      <dgm:spPr/>
    </dgm:pt>
    <dgm:pt modelId="{B81F8AFB-F623-4345-A5FF-3AAC079E06E3}" type="pres">
      <dgm:prSet presAssocID="{D1B9298E-86E1-4658-8267-8F45C36EF592}" presName="spN" presStyleCnt="0"/>
      <dgm:spPr/>
    </dgm:pt>
  </dgm:ptLst>
  <dgm:cxnLst>
    <dgm:cxn modelId="{5DEA5F02-178F-4E02-8E0C-B605A10A706A}" srcId="{76C134C9-6325-49C5-80CF-0A6856F16E9F}" destId="{7FA4897B-088D-4EA0-A3FC-7574D7807740}" srcOrd="0" destOrd="0" parTransId="{A4844128-3EA9-401C-B2F0-78970882E10E}" sibTransId="{929C330F-3016-45CF-9A74-07F7E38E4920}"/>
    <dgm:cxn modelId="{46FD2E19-FF50-458C-8FEC-D143CDADD38E}" srcId="{D1B9298E-86E1-4658-8267-8F45C36EF592}" destId="{FB69D7C0-25F7-4AE4-83BD-4DCF7D5B0973}" srcOrd="3" destOrd="0" parTransId="{3A02F1B8-8F9A-4717-90A7-7E179F3F89A8}" sibTransId="{CBF71AA0-C34C-46C8-832B-F4D64AA61FAE}"/>
    <dgm:cxn modelId="{668F5C21-083F-4B96-8768-2F71D26B9E27}" srcId="{D1B9298E-86E1-4658-8267-8F45C36EF592}" destId="{177CE1B8-7265-48C8-9108-AF7CC787B8A6}" srcOrd="1" destOrd="0" parTransId="{2DA35989-61EB-4F96-A890-C6F87A8CEF57}" sibTransId="{B3783385-A9A4-4AED-B284-7BDEB975CE4D}"/>
    <dgm:cxn modelId="{8E6C6526-B016-44E8-91AD-99B0787D8D25}" srcId="{76C134C9-6325-49C5-80CF-0A6856F16E9F}" destId="{B13C9759-CD52-467D-BBBE-85FA1DAF3401}" srcOrd="2" destOrd="0" parTransId="{54BC4481-7D1A-4A82-B359-D39B8863B6BC}" sibTransId="{A78FBEDA-3259-4137-801B-A7C81B259559}"/>
    <dgm:cxn modelId="{16BFB535-CE06-439D-AED7-01300A9C31AC}" type="presOf" srcId="{FB69D7C0-25F7-4AE4-83BD-4DCF7D5B0973}" destId="{0BB88B6C-8951-4A7A-A31E-579C58E3E06F}" srcOrd="0" destOrd="3" presId="urn:microsoft.com/office/officeart/2009/3/layout/RandomtoResultProcess"/>
    <dgm:cxn modelId="{483FC235-3DA5-4BB7-89FB-A44D6E33EA83}" srcId="{0B0C2BB6-5275-4FA3-BFA9-EFB4D48084E8}" destId="{76C134C9-6325-49C5-80CF-0A6856F16E9F}" srcOrd="0" destOrd="0" parTransId="{B1FD0DC2-4D27-4755-8C06-D553E0922407}" sibTransId="{07644A53-715B-4E6B-BD06-1556F77B847C}"/>
    <dgm:cxn modelId="{B6BD5A3D-79FC-4702-9D97-F24302BE30BF}" type="presOf" srcId="{D1B9298E-86E1-4658-8267-8F45C36EF592}" destId="{9B8EFE26-9053-4E80-9CF3-E57C824DBED0}" srcOrd="0" destOrd="0" presId="urn:microsoft.com/office/officeart/2009/3/layout/RandomtoResultProcess"/>
    <dgm:cxn modelId="{8660BB47-2961-49EF-8115-629CD9BCFE7C}" type="presOf" srcId="{BEA8F875-3647-4D3D-9E8A-F2D36DC07A78}" destId="{0BB88B6C-8951-4A7A-A31E-579C58E3E06F}" srcOrd="0" destOrd="2" presId="urn:microsoft.com/office/officeart/2009/3/layout/RandomtoResultProcess"/>
    <dgm:cxn modelId="{94B1576B-0932-48B7-8234-F6D3F3B75532}" srcId="{0B0C2BB6-5275-4FA3-BFA9-EFB4D48084E8}" destId="{D1B9298E-86E1-4658-8267-8F45C36EF592}" srcOrd="1" destOrd="0" parTransId="{7B0299ED-EB23-47EF-939F-2E50DFA4DF05}" sibTransId="{05E168D5-B36C-4ABF-A0FD-FFFD2FFD02D2}"/>
    <dgm:cxn modelId="{55045F4F-06DC-49BF-8C48-018A6C555363}" type="presOf" srcId="{B13C9759-CD52-467D-BBBE-85FA1DAF3401}" destId="{19E07B10-5717-4067-9843-260EFBBC83BA}" srcOrd="0" destOrd="2" presId="urn:microsoft.com/office/officeart/2009/3/layout/RandomtoResultProcess"/>
    <dgm:cxn modelId="{B0BEAA7C-CEA1-42FD-9C3F-14EA1D97DF3C}" type="presOf" srcId="{76C134C9-6325-49C5-80CF-0A6856F16E9F}" destId="{5349C19C-E49C-445B-A09C-EC9E064BA56D}" srcOrd="0" destOrd="0" presId="urn:microsoft.com/office/officeart/2009/3/layout/RandomtoResultProcess"/>
    <dgm:cxn modelId="{2D855E7E-53F7-4BC0-A37E-77AF08A2AAE5}" type="presOf" srcId="{7FA4897B-088D-4EA0-A3FC-7574D7807740}" destId="{19E07B10-5717-4067-9843-260EFBBC83BA}" srcOrd="0" destOrd="0" presId="urn:microsoft.com/office/officeart/2009/3/layout/RandomtoResultProcess"/>
    <dgm:cxn modelId="{224C4F93-35F0-406A-BEF9-3A2406529572}" srcId="{D1B9298E-86E1-4658-8267-8F45C36EF592}" destId="{F132BCD9-8E9D-49FD-8BEF-3C8FB5DA2C98}" srcOrd="0" destOrd="0" parTransId="{00AD2C4D-FA1C-40FC-A4AA-4CEB002696FA}" sibTransId="{442ADDA0-42B1-455B-8E60-C94205DB2D9B}"/>
    <dgm:cxn modelId="{857E5799-9932-4BDD-ADA0-AEF0125F722F}" type="presOf" srcId="{F132BCD9-8E9D-49FD-8BEF-3C8FB5DA2C98}" destId="{0BB88B6C-8951-4A7A-A31E-579C58E3E06F}" srcOrd="0" destOrd="0" presId="urn:microsoft.com/office/officeart/2009/3/layout/RandomtoResultProcess"/>
    <dgm:cxn modelId="{7761C6AD-8802-4621-9400-98AAEFF9344D}" type="presOf" srcId="{543D7569-FDDE-4BDC-B4B6-FF95895E23CF}" destId="{19E07B10-5717-4067-9843-260EFBBC83BA}" srcOrd="0" destOrd="1" presId="urn:microsoft.com/office/officeart/2009/3/layout/RandomtoResultProcess"/>
    <dgm:cxn modelId="{CAE0FFBB-BD36-4370-B32C-6ECA949A71D9}" type="presOf" srcId="{0B0C2BB6-5275-4FA3-BFA9-EFB4D48084E8}" destId="{BD6747B1-E820-423A-BE9D-5992E1DB6A6E}" srcOrd="0" destOrd="0" presId="urn:microsoft.com/office/officeart/2009/3/layout/RandomtoResultProcess"/>
    <dgm:cxn modelId="{9D7E5FC5-32FA-45B7-89E6-7331F5B93BCC}" srcId="{D1B9298E-86E1-4658-8267-8F45C36EF592}" destId="{BEA8F875-3647-4D3D-9E8A-F2D36DC07A78}" srcOrd="2" destOrd="0" parTransId="{A4E0AE4C-77D5-40E8-AD5A-17FA64336C42}" sibTransId="{B68783B5-3A94-47A5-9D88-C3BA82C7B3A5}"/>
    <dgm:cxn modelId="{D101DBC8-6611-450E-8743-789E33EAF61E}" srcId="{76C134C9-6325-49C5-80CF-0A6856F16E9F}" destId="{543D7569-FDDE-4BDC-B4B6-FF95895E23CF}" srcOrd="1" destOrd="0" parTransId="{721311B2-F2E9-4B1F-B5A7-3EFE34FB6E20}" sibTransId="{E7C74278-285F-4B03-A941-0EA6F8ED4359}"/>
    <dgm:cxn modelId="{7FE546F2-79A9-41DF-97C4-E60B075ED7E5}" type="presOf" srcId="{177CE1B8-7265-48C8-9108-AF7CC787B8A6}" destId="{0BB88B6C-8951-4A7A-A31E-579C58E3E06F}" srcOrd="0" destOrd="1" presId="urn:microsoft.com/office/officeart/2009/3/layout/RandomtoResultProcess"/>
    <dgm:cxn modelId="{BDDF38AC-C2E6-4B94-84C5-8B4592B0191C}" type="presParOf" srcId="{BD6747B1-E820-423A-BE9D-5992E1DB6A6E}" destId="{9BB2A8EB-2959-457E-B13C-4A13F57D8023}" srcOrd="0" destOrd="0" presId="urn:microsoft.com/office/officeart/2009/3/layout/RandomtoResultProcess"/>
    <dgm:cxn modelId="{7A8E4EED-40F1-4D74-8FA3-6520C04AAA63}" type="presParOf" srcId="{9BB2A8EB-2959-457E-B13C-4A13F57D8023}" destId="{5349C19C-E49C-445B-A09C-EC9E064BA56D}" srcOrd="0" destOrd="0" presId="urn:microsoft.com/office/officeart/2009/3/layout/RandomtoResultProcess"/>
    <dgm:cxn modelId="{05D7E2F9-C699-4980-A10A-4F68DB95FDD7}" type="presParOf" srcId="{9BB2A8EB-2959-457E-B13C-4A13F57D8023}" destId="{19E07B10-5717-4067-9843-260EFBBC83BA}" srcOrd="1" destOrd="0" presId="urn:microsoft.com/office/officeart/2009/3/layout/RandomtoResultProcess"/>
    <dgm:cxn modelId="{C954FAB9-B795-45EA-B8F6-E74E10C856A9}" type="presParOf" srcId="{9BB2A8EB-2959-457E-B13C-4A13F57D8023}" destId="{3BDF8C72-70CC-4EC3-8709-6DD062AC4AB5}" srcOrd="2" destOrd="0" presId="urn:microsoft.com/office/officeart/2009/3/layout/RandomtoResultProcess"/>
    <dgm:cxn modelId="{C79A3E91-2351-409D-8DF2-844020139306}" type="presParOf" srcId="{9BB2A8EB-2959-457E-B13C-4A13F57D8023}" destId="{314E0AEE-8BD2-466C-8E37-A7CD2170A2C2}" srcOrd="3" destOrd="0" presId="urn:microsoft.com/office/officeart/2009/3/layout/RandomtoResultProcess"/>
    <dgm:cxn modelId="{D3556F9B-0AAC-483C-9355-B0B0E793A11F}" type="presParOf" srcId="{9BB2A8EB-2959-457E-B13C-4A13F57D8023}" destId="{1B6CC7B7-1BA2-4F30-B92E-26E01AC84A27}" srcOrd="4" destOrd="0" presId="urn:microsoft.com/office/officeart/2009/3/layout/RandomtoResultProcess"/>
    <dgm:cxn modelId="{C2AF7DC2-3BE8-4277-BA32-C9170857AF0A}" type="presParOf" srcId="{9BB2A8EB-2959-457E-B13C-4A13F57D8023}" destId="{6E1F24F4-EB0A-4A56-B03C-ADB8984B656D}" srcOrd="5" destOrd="0" presId="urn:microsoft.com/office/officeart/2009/3/layout/RandomtoResultProcess"/>
    <dgm:cxn modelId="{8E7AC5C6-264A-4EB9-AA9B-9EC9D2FB3D65}" type="presParOf" srcId="{9BB2A8EB-2959-457E-B13C-4A13F57D8023}" destId="{AAB225EA-1683-49B0-9656-B6A768108481}" srcOrd="6" destOrd="0" presId="urn:microsoft.com/office/officeart/2009/3/layout/RandomtoResultProcess"/>
    <dgm:cxn modelId="{B970E501-C73E-4631-AC52-2776631D6555}" type="presParOf" srcId="{9BB2A8EB-2959-457E-B13C-4A13F57D8023}" destId="{63D7DBAF-E908-4496-A122-33EAEC192F67}" srcOrd="7" destOrd="0" presId="urn:microsoft.com/office/officeart/2009/3/layout/RandomtoResultProcess"/>
    <dgm:cxn modelId="{45F3D758-6518-44EA-97CD-92B5FB117680}" type="presParOf" srcId="{9BB2A8EB-2959-457E-B13C-4A13F57D8023}" destId="{FDA4D703-ADBE-44DE-9036-126DCC167502}" srcOrd="8" destOrd="0" presId="urn:microsoft.com/office/officeart/2009/3/layout/RandomtoResultProcess"/>
    <dgm:cxn modelId="{FF181DB1-6484-4A56-9318-F130EA8FB596}" type="presParOf" srcId="{9BB2A8EB-2959-457E-B13C-4A13F57D8023}" destId="{9AB30E03-22B8-4CAF-9174-32CCE5810550}" srcOrd="9" destOrd="0" presId="urn:microsoft.com/office/officeart/2009/3/layout/RandomtoResultProcess"/>
    <dgm:cxn modelId="{33425D64-111C-4056-B09F-AAB689AC55DE}" type="presParOf" srcId="{9BB2A8EB-2959-457E-B13C-4A13F57D8023}" destId="{3FFB5964-74A3-41FF-B2C0-5AE10E2445B6}" srcOrd="10" destOrd="0" presId="urn:microsoft.com/office/officeart/2009/3/layout/RandomtoResultProcess"/>
    <dgm:cxn modelId="{055B4873-26FA-4EB0-85C3-2B381BA1DE56}" type="presParOf" srcId="{9BB2A8EB-2959-457E-B13C-4A13F57D8023}" destId="{EE739A58-8F78-486F-8DD8-4D568ED7E126}" srcOrd="11" destOrd="0" presId="urn:microsoft.com/office/officeart/2009/3/layout/RandomtoResultProcess"/>
    <dgm:cxn modelId="{416B2234-DDC2-4ECD-8A2B-14416DD130A6}" type="presParOf" srcId="{9BB2A8EB-2959-457E-B13C-4A13F57D8023}" destId="{041475E3-4624-4EF0-B9F0-BFD5E5C73162}" srcOrd="12" destOrd="0" presId="urn:microsoft.com/office/officeart/2009/3/layout/RandomtoResultProcess"/>
    <dgm:cxn modelId="{9FBE7B35-97C0-45D0-9B19-F03DAB3FA64C}" type="presParOf" srcId="{9BB2A8EB-2959-457E-B13C-4A13F57D8023}" destId="{44B7F75F-93BA-437A-9AE6-019B02BCE824}" srcOrd="13" destOrd="0" presId="urn:microsoft.com/office/officeart/2009/3/layout/RandomtoResultProcess"/>
    <dgm:cxn modelId="{C80A41DA-A478-4F84-978C-58D98D78EF01}" type="presParOf" srcId="{9BB2A8EB-2959-457E-B13C-4A13F57D8023}" destId="{6CBA83EA-4550-4718-B1CC-AE9088F43B40}" srcOrd="14" destOrd="0" presId="urn:microsoft.com/office/officeart/2009/3/layout/RandomtoResultProcess"/>
    <dgm:cxn modelId="{3E81343C-C7C5-47CF-A1C2-56F443E32C9C}" type="presParOf" srcId="{9BB2A8EB-2959-457E-B13C-4A13F57D8023}" destId="{CF06905C-B987-40EC-ACC7-3487C38BAF68}" srcOrd="15" destOrd="0" presId="urn:microsoft.com/office/officeart/2009/3/layout/RandomtoResultProcess"/>
    <dgm:cxn modelId="{E5143F71-7615-4D0E-8B2C-AFD44468CB05}" type="presParOf" srcId="{9BB2A8EB-2959-457E-B13C-4A13F57D8023}" destId="{562ECB3C-F017-49C4-BF3A-645656313717}" srcOrd="16" destOrd="0" presId="urn:microsoft.com/office/officeart/2009/3/layout/RandomtoResultProcess"/>
    <dgm:cxn modelId="{D31F8D10-521D-4B2C-9595-4DC810420DB0}" type="presParOf" srcId="{9BB2A8EB-2959-457E-B13C-4A13F57D8023}" destId="{DF08FDBD-C80F-4755-BA73-3D843B5A971E}" srcOrd="17" destOrd="0" presId="urn:microsoft.com/office/officeart/2009/3/layout/RandomtoResultProcess"/>
    <dgm:cxn modelId="{252DE687-BEDD-4D89-A310-D223484F9997}" type="presParOf" srcId="{9BB2A8EB-2959-457E-B13C-4A13F57D8023}" destId="{D27071E0-989D-49A7-82FB-87527A018BA1}" srcOrd="18" destOrd="0" presId="urn:microsoft.com/office/officeart/2009/3/layout/RandomtoResultProcess"/>
    <dgm:cxn modelId="{ADE92570-5E60-4833-ABB1-2D97EEC440EB}" type="presParOf" srcId="{9BB2A8EB-2959-457E-B13C-4A13F57D8023}" destId="{06A49056-1A62-4A28-B787-C787334E7151}" srcOrd="19" destOrd="0" presId="urn:microsoft.com/office/officeart/2009/3/layout/RandomtoResultProcess"/>
    <dgm:cxn modelId="{6A383E1F-BE9B-4B54-BE37-D3EF4B8FB7CA}" type="presParOf" srcId="{BD6747B1-E820-423A-BE9D-5992E1DB6A6E}" destId="{5231C55A-6954-41F9-9D26-979E152BD92F}" srcOrd="1" destOrd="0" presId="urn:microsoft.com/office/officeart/2009/3/layout/RandomtoResultProcess"/>
    <dgm:cxn modelId="{1AF574A6-E892-4AC5-BBB0-6AD756C470EF}" type="presParOf" srcId="{5231C55A-6954-41F9-9D26-979E152BD92F}" destId="{464D07FB-D220-4F9A-B7B3-F8923CC8FFD7}" srcOrd="0" destOrd="0" presId="urn:microsoft.com/office/officeart/2009/3/layout/RandomtoResultProcess"/>
    <dgm:cxn modelId="{86F5DC8E-8041-4069-BE98-B7090CBB8464}" type="presParOf" srcId="{5231C55A-6954-41F9-9D26-979E152BD92F}" destId="{32BBF7E2-08F7-4204-B960-FB770772D569}" srcOrd="1" destOrd="0" presId="urn:microsoft.com/office/officeart/2009/3/layout/RandomtoResultProcess"/>
    <dgm:cxn modelId="{D942CE44-628F-462A-AA58-7BC54EE95C5D}" type="presParOf" srcId="{BD6747B1-E820-423A-BE9D-5992E1DB6A6E}" destId="{0CB7CFFA-C0BE-4A46-9F43-3AF89A85A0C3}" srcOrd="2" destOrd="0" presId="urn:microsoft.com/office/officeart/2009/3/layout/RandomtoResultProcess"/>
    <dgm:cxn modelId="{E0E316EB-9A7D-48F5-872A-51D40E1A49BA}" type="presParOf" srcId="{BD6747B1-E820-423A-BE9D-5992E1DB6A6E}" destId="{28217CFD-992D-44E3-A032-4F91E880E434}" srcOrd="3" destOrd="0" presId="urn:microsoft.com/office/officeart/2009/3/layout/RandomtoResultProcess"/>
    <dgm:cxn modelId="{DDD9516C-FDAD-41DB-B9CE-D410EE7F1A13}" type="presParOf" srcId="{28217CFD-992D-44E3-A032-4F91E880E434}" destId="{D9C46962-E307-4D9C-9A4E-F6F0B1167EB7}" srcOrd="0" destOrd="0" presId="urn:microsoft.com/office/officeart/2009/3/layout/RandomtoResultProcess"/>
    <dgm:cxn modelId="{5E2B75E3-9671-4ACF-B829-8D10939FB52C}" type="presParOf" srcId="{28217CFD-992D-44E3-A032-4F91E880E434}" destId="{66A69AEA-24E7-4623-8FD0-1C17ED8ABC89}" srcOrd="1" destOrd="0" presId="urn:microsoft.com/office/officeart/2009/3/layout/RandomtoResultProcess"/>
    <dgm:cxn modelId="{C5F7E76C-F426-4CF8-9B63-36C361802423}" type="presParOf" srcId="{BD6747B1-E820-423A-BE9D-5992E1DB6A6E}" destId="{0E1753E4-4905-405F-B0B2-51E65CFE3050}" srcOrd="4" destOrd="0" presId="urn:microsoft.com/office/officeart/2009/3/layout/RandomtoResultProcess"/>
    <dgm:cxn modelId="{3DAD2A9A-B786-428B-ABC7-31E23E1CAE34}" type="presParOf" srcId="{0E1753E4-4905-405F-B0B2-51E65CFE3050}" destId="{9B8EFE26-9053-4E80-9CF3-E57C824DBED0}" srcOrd="0" destOrd="0" presId="urn:microsoft.com/office/officeart/2009/3/layout/RandomtoResultProcess"/>
    <dgm:cxn modelId="{66DAE7B9-7175-4598-8614-DE28872616E5}" type="presParOf" srcId="{0E1753E4-4905-405F-B0B2-51E65CFE3050}" destId="{0BB88B6C-8951-4A7A-A31E-579C58E3E06F}" srcOrd="1" destOrd="0" presId="urn:microsoft.com/office/officeart/2009/3/layout/RandomtoResultProcess"/>
    <dgm:cxn modelId="{06FFBB6D-3726-42CD-AE3F-FECEC70C923B}" type="presParOf" srcId="{0E1753E4-4905-405F-B0B2-51E65CFE3050}" destId="{B81F8AFB-F623-4345-A5FF-3AAC079E06E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55ACC4-E98E-48C9-8A8C-11568804325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880CB2C-A3F5-4448-B0F5-7F694B2DA38D}">
      <dgm:prSet phldrT="[Text]"/>
      <dgm:spPr/>
      <dgm:t>
        <a:bodyPr/>
        <a:lstStyle/>
        <a:p>
          <a:r>
            <a:rPr lang="en-US" dirty="0"/>
            <a:t>PR122</a:t>
          </a:r>
        </a:p>
      </dgm:t>
    </dgm:pt>
    <dgm:pt modelId="{D854B95A-7253-4870-95F0-8C9D04E76C73}" type="parTrans" cxnId="{9B154767-ADF3-40A8-B4B8-0C70B1B61C3F}">
      <dgm:prSet/>
      <dgm:spPr/>
      <dgm:t>
        <a:bodyPr/>
        <a:lstStyle/>
        <a:p>
          <a:endParaRPr lang="en-US"/>
        </a:p>
      </dgm:t>
    </dgm:pt>
    <dgm:pt modelId="{86B09589-C485-4578-B706-905596434217}" type="sibTrans" cxnId="{9B154767-ADF3-40A8-B4B8-0C70B1B61C3F}">
      <dgm:prSet/>
      <dgm:spPr/>
      <dgm:t>
        <a:bodyPr/>
        <a:lstStyle/>
        <a:p>
          <a:endParaRPr lang="en-US"/>
        </a:p>
      </dgm:t>
    </dgm:pt>
    <dgm:pt modelId="{40F52E56-E63A-4128-94DF-FF2CDD1A7DE7}">
      <dgm:prSet phldrT="[Text]"/>
      <dgm:spPr/>
      <dgm:t>
        <a:bodyPr/>
        <a:lstStyle/>
        <a:p>
          <a:r>
            <a:rPr lang="en-US" dirty="0"/>
            <a:t>PY74</a:t>
          </a:r>
        </a:p>
      </dgm:t>
    </dgm:pt>
    <dgm:pt modelId="{58687DDF-2FB5-4BA7-8334-9B66BE1573E8}" type="parTrans" cxnId="{3B1B6545-0BF1-4959-947E-F8714ECE9A81}">
      <dgm:prSet/>
      <dgm:spPr/>
      <dgm:t>
        <a:bodyPr/>
        <a:lstStyle/>
        <a:p>
          <a:endParaRPr lang="en-US"/>
        </a:p>
      </dgm:t>
    </dgm:pt>
    <dgm:pt modelId="{06DDE594-2D1B-4876-A651-7F5F6F6322E5}" type="sibTrans" cxnId="{3B1B6545-0BF1-4959-947E-F8714ECE9A81}">
      <dgm:prSet/>
      <dgm:spPr/>
      <dgm:t>
        <a:bodyPr/>
        <a:lstStyle/>
        <a:p>
          <a:endParaRPr lang="en-US"/>
        </a:p>
      </dgm:t>
    </dgm:pt>
    <dgm:pt modelId="{057E9368-81AD-415F-8247-E03A03621431}">
      <dgm:prSet phldrT="[Text]"/>
      <dgm:spPr/>
      <dgm:t>
        <a:bodyPr/>
        <a:lstStyle/>
        <a:p>
          <a:r>
            <a:rPr lang="en-US" dirty="0"/>
            <a:t>PB15</a:t>
          </a:r>
        </a:p>
      </dgm:t>
    </dgm:pt>
    <dgm:pt modelId="{0B22DF01-1F1C-4710-8607-18355EB73D2E}" type="parTrans" cxnId="{1D73FD0B-9C0E-4043-B0A7-83C5D821025E}">
      <dgm:prSet/>
      <dgm:spPr/>
      <dgm:t>
        <a:bodyPr/>
        <a:lstStyle/>
        <a:p>
          <a:endParaRPr lang="en-US"/>
        </a:p>
      </dgm:t>
    </dgm:pt>
    <dgm:pt modelId="{97FD4875-9A3D-4C36-834A-A3A54BE47580}" type="sibTrans" cxnId="{1D73FD0B-9C0E-4043-B0A7-83C5D821025E}">
      <dgm:prSet/>
      <dgm:spPr/>
      <dgm:t>
        <a:bodyPr/>
        <a:lstStyle/>
        <a:p>
          <a:endParaRPr lang="en-US"/>
        </a:p>
      </dgm:t>
    </dgm:pt>
    <dgm:pt modelId="{92490754-FE1D-460A-85C8-9ADE4BD0AE2D}" type="pres">
      <dgm:prSet presAssocID="{CD55ACC4-E98E-48C9-8A8C-115688043256}" presName="Name0" presStyleCnt="0">
        <dgm:presLayoutVars>
          <dgm:dir/>
        </dgm:presLayoutVars>
      </dgm:prSet>
      <dgm:spPr/>
    </dgm:pt>
    <dgm:pt modelId="{F6B165C8-BB69-4BB1-A187-5613685E3CE2}" type="pres">
      <dgm:prSet presAssocID="{6880CB2C-A3F5-4448-B0F5-7F694B2DA38D}" presName="noChildren" presStyleCnt="0"/>
      <dgm:spPr/>
    </dgm:pt>
    <dgm:pt modelId="{E1D3730E-FA92-42B0-9043-EF7680C1257B}" type="pres">
      <dgm:prSet presAssocID="{6880CB2C-A3F5-4448-B0F5-7F694B2DA38D}" presName="gap" presStyleCnt="0"/>
      <dgm:spPr/>
    </dgm:pt>
    <dgm:pt modelId="{0FD1D3B9-CABA-4B04-8117-05780F53521A}" type="pres">
      <dgm:prSet presAssocID="{6880CB2C-A3F5-4448-B0F5-7F694B2DA38D}" presName="medCircle2" presStyleLbl="vennNode1" presStyleIdx="0" presStyleCnt="3"/>
      <dgm:spPr>
        <a:solidFill>
          <a:schemeClr val="accent6">
            <a:alpha val="50000"/>
          </a:schemeClr>
        </a:solidFill>
      </dgm:spPr>
    </dgm:pt>
    <dgm:pt modelId="{DF78FA45-1577-4F91-A9CD-D6510AF1F531}" type="pres">
      <dgm:prSet presAssocID="{6880CB2C-A3F5-4448-B0F5-7F694B2DA38D}" presName="txLvlOnly1" presStyleLbl="revTx" presStyleIdx="0" presStyleCnt="3"/>
      <dgm:spPr/>
    </dgm:pt>
    <dgm:pt modelId="{683582E1-B5C6-43CC-9212-14DFEC18E0AC}" type="pres">
      <dgm:prSet presAssocID="{40F52E56-E63A-4128-94DF-FF2CDD1A7DE7}" presName="noChildren" presStyleCnt="0"/>
      <dgm:spPr/>
    </dgm:pt>
    <dgm:pt modelId="{5D61B6FB-C7AE-4B1E-BB38-090BD8259429}" type="pres">
      <dgm:prSet presAssocID="{40F52E56-E63A-4128-94DF-FF2CDD1A7DE7}" presName="gap" presStyleCnt="0"/>
      <dgm:spPr/>
    </dgm:pt>
    <dgm:pt modelId="{CCC9DAA4-160D-47E2-969B-B6808F09F9A1}" type="pres">
      <dgm:prSet presAssocID="{40F52E56-E63A-4128-94DF-FF2CDD1A7DE7}" presName="medCircle2" presStyleLbl="vennNode1" presStyleIdx="1" presStyleCnt="3"/>
      <dgm:spPr>
        <a:solidFill>
          <a:srgbClr val="FFFF00">
            <a:alpha val="50000"/>
          </a:srgbClr>
        </a:solidFill>
      </dgm:spPr>
    </dgm:pt>
    <dgm:pt modelId="{FF3B779C-C3DD-4958-BD29-B12EBB22B5D5}" type="pres">
      <dgm:prSet presAssocID="{40F52E56-E63A-4128-94DF-FF2CDD1A7DE7}" presName="txLvlOnly1" presStyleLbl="revTx" presStyleIdx="1" presStyleCnt="3"/>
      <dgm:spPr/>
    </dgm:pt>
    <dgm:pt modelId="{D8980A4E-CF78-4016-8B24-BCD336EB10F4}" type="pres">
      <dgm:prSet presAssocID="{057E9368-81AD-415F-8247-E03A03621431}" presName="noChildren" presStyleCnt="0"/>
      <dgm:spPr/>
    </dgm:pt>
    <dgm:pt modelId="{EC0E306C-EEB1-4F8F-B6B6-89751480988B}" type="pres">
      <dgm:prSet presAssocID="{057E9368-81AD-415F-8247-E03A03621431}" presName="gap" presStyleCnt="0"/>
      <dgm:spPr/>
    </dgm:pt>
    <dgm:pt modelId="{A35F3445-E5AA-468B-89FE-F031C5893AD1}" type="pres">
      <dgm:prSet presAssocID="{057E9368-81AD-415F-8247-E03A03621431}" presName="medCircle2" presStyleLbl="vennNode1" presStyleIdx="2" presStyleCnt="3"/>
      <dgm:spPr>
        <a:solidFill>
          <a:schemeClr val="accent2">
            <a:alpha val="50000"/>
          </a:schemeClr>
        </a:solidFill>
      </dgm:spPr>
    </dgm:pt>
    <dgm:pt modelId="{4A0A3F6C-55D0-46A7-953C-98CF0B657C5A}" type="pres">
      <dgm:prSet presAssocID="{057E9368-81AD-415F-8247-E03A03621431}" presName="txLvlOnly1" presStyleLbl="revTx" presStyleIdx="2" presStyleCnt="3"/>
      <dgm:spPr/>
    </dgm:pt>
  </dgm:ptLst>
  <dgm:cxnLst>
    <dgm:cxn modelId="{1D73FD0B-9C0E-4043-B0A7-83C5D821025E}" srcId="{CD55ACC4-E98E-48C9-8A8C-115688043256}" destId="{057E9368-81AD-415F-8247-E03A03621431}" srcOrd="2" destOrd="0" parTransId="{0B22DF01-1F1C-4710-8607-18355EB73D2E}" sibTransId="{97FD4875-9A3D-4C36-834A-A3A54BE47580}"/>
    <dgm:cxn modelId="{EE6BFC40-FFA3-45AC-83CF-63981FF93A23}" type="presOf" srcId="{057E9368-81AD-415F-8247-E03A03621431}" destId="{4A0A3F6C-55D0-46A7-953C-98CF0B657C5A}" srcOrd="0" destOrd="0" presId="urn:microsoft.com/office/officeart/2008/layout/VerticalCircleList"/>
    <dgm:cxn modelId="{3B1B6545-0BF1-4959-947E-F8714ECE9A81}" srcId="{CD55ACC4-E98E-48C9-8A8C-115688043256}" destId="{40F52E56-E63A-4128-94DF-FF2CDD1A7DE7}" srcOrd="1" destOrd="0" parTransId="{58687DDF-2FB5-4BA7-8334-9B66BE1573E8}" sibTransId="{06DDE594-2D1B-4876-A651-7F5F6F6322E5}"/>
    <dgm:cxn modelId="{9B154767-ADF3-40A8-B4B8-0C70B1B61C3F}" srcId="{CD55ACC4-E98E-48C9-8A8C-115688043256}" destId="{6880CB2C-A3F5-4448-B0F5-7F694B2DA38D}" srcOrd="0" destOrd="0" parTransId="{D854B95A-7253-4870-95F0-8C9D04E76C73}" sibTransId="{86B09589-C485-4578-B706-905596434217}"/>
    <dgm:cxn modelId="{4D676C89-DAC0-4296-9A19-BEA453117218}" type="presOf" srcId="{CD55ACC4-E98E-48C9-8A8C-115688043256}" destId="{92490754-FE1D-460A-85C8-9ADE4BD0AE2D}" srcOrd="0" destOrd="0" presId="urn:microsoft.com/office/officeart/2008/layout/VerticalCircleList"/>
    <dgm:cxn modelId="{E8FDB19A-1A87-4D86-B76E-7EED9BA14F5E}" type="presOf" srcId="{40F52E56-E63A-4128-94DF-FF2CDD1A7DE7}" destId="{FF3B779C-C3DD-4958-BD29-B12EBB22B5D5}" srcOrd="0" destOrd="0" presId="urn:microsoft.com/office/officeart/2008/layout/VerticalCircleList"/>
    <dgm:cxn modelId="{70A066D9-2761-4E8B-A89A-4A33C3420D0A}" type="presOf" srcId="{6880CB2C-A3F5-4448-B0F5-7F694B2DA38D}" destId="{DF78FA45-1577-4F91-A9CD-D6510AF1F531}" srcOrd="0" destOrd="0" presId="urn:microsoft.com/office/officeart/2008/layout/VerticalCircleList"/>
    <dgm:cxn modelId="{5C7CDB14-DDB0-49B2-9050-5E8079AD6426}" type="presParOf" srcId="{92490754-FE1D-460A-85C8-9ADE4BD0AE2D}" destId="{F6B165C8-BB69-4BB1-A187-5613685E3CE2}" srcOrd="0" destOrd="0" presId="urn:microsoft.com/office/officeart/2008/layout/VerticalCircleList"/>
    <dgm:cxn modelId="{71E3B919-E078-442E-8CC8-827D253B4849}" type="presParOf" srcId="{F6B165C8-BB69-4BB1-A187-5613685E3CE2}" destId="{E1D3730E-FA92-42B0-9043-EF7680C1257B}" srcOrd="0" destOrd="0" presId="urn:microsoft.com/office/officeart/2008/layout/VerticalCircleList"/>
    <dgm:cxn modelId="{2E40673F-C227-4645-BE0F-3D79235C3C4C}" type="presParOf" srcId="{F6B165C8-BB69-4BB1-A187-5613685E3CE2}" destId="{0FD1D3B9-CABA-4B04-8117-05780F53521A}" srcOrd="1" destOrd="0" presId="urn:microsoft.com/office/officeart/2008/layout/VerticalCircleList"/>
    <dgm:cxn modelId="{4C4251B4-1968-46B5-83B4-25719C7C4CE4}" type="presParOf" srcId="{F6B165C8-BB69-4BB1-A187-5613685E3CE2}" destId="{DF78FA45-1577-4F91-A9CD-D6510AF1F531}" srcOrd="2" destOrd="0" presId="urn:microsoft.com/office/officeart/2008/layout/VerticalCircleList"/>
    <dgm:cxn modelId="{AD30DDF8-8D76-4D88-A886-259B377DD390}" type="presParOf" srcId="{92490754-FE1D-460A-85C8-9ADE4BD0AE2D}" destId="{683582E1-B5C6-43CC-9212-14DFEC18E0AC}" srcOrd="1" destOrd="0" presId="urn:microsoft.com/office/officeart/2008/layout/VerticalCircleList"/>
    <dgm:cxn modelId="{D742861D-9089-48C5-A7FA-90FF2A5C601F}" type="presParOf" srcId="{683582E1-B5C6-43CC-9212-14DFEC18E0AC}" destId="{5D61B6FB-C7AE-4B1E-BB38-090BD8259429}" srcOrd="0" destOrd="0" presId="urn:microsoft.com/office/officeart/2008/layout/VerticalCircleList"/>
    <dgm:cxn modelId="{83935534-A6EB-4C36-91E1-2A3FDF2FBE77}" type="presParOf" srcId="{683582E1-B5C6-43CC-9212-14DFEC18E0AC}" destId="{CCC9DAA4-160D-47E2-969B-B6808F09F9A1}" srcOrd="1" destOrd="0" presId="urn:microsoft.com/office/officeart/2008/layout/VerticalCircleList"/>
    <dgm:cxn modelId="{B968B73D-286B-44F8-88FF-9BC42E7FC582}" type="presParOf" srcId="{683582E1-B5C6-43CC-9212-14DFEC18E0AC}" destId="{FF3B779C-C3DD-4958-BD29-B12EBB22B5D5}" srcOrd="2" destOrd="0" presId="urn:microsoft.com/office/officeart/2008/layout/VerticalCircleList"/>
    <dgm:cxn modelId="{8DA075B5-D530-4315-B77F-832B4D9CE0C6}" type="presParOf" srcId="{92490754-FE1D-460A-85C8-9ADE4BD0AE2D}" destId="{D8980A4E-CF78-4016-8B24-BCD336EB10F4}" srcOrd="2" destOrd="0" presId="urn:microsoft.com/office/officeart/2008/layout/VerticalCircleList"/>
    <dgm:cxn modelId="{87D8E725-72AF-4A1B-9612-AD76E221066D}" type="presParOf" srcId="{D8980A4E-CF78-4016-8B24-BCD336EB10F4}" destId="{EC0E306C-EEB1-4F8F-B6B6-89751480988B}" srcOrd="0" destOrd="0" presId="urn:microsoft.com/office/officeart/2008/layout/VerticalCircleList"/>
    <dgm:cxn modelId="{FF7EFB62-0174-48E3-AEA6-3BC1F91E9E21}" type="presParOf" srcId="{D8980A4E-CF78-4016-8B24-BCD336EB10F4}" destId="{A35F3445-E5AA-468B-89FE-F031C5893AD1}" srcOrd="1" destOrd="0" presId="urn:microsoft.com/office/officeart/2008/layout/VerticalCircleList"/>
    <dgm:cxn modelId="{385E1181-A6D7-44CA-8EA4-3DEBF29107DF}" type="presParOf" srcId="{D8980A4E-CF78-4016-8B24-BCD336EB10F4}" destId="{4A0A3F6C-55D0-46A7-953C-98CF0B657C5A}"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912CF-8A67-4007-826C-2D9EF871BF8B}">
      <dsp:nvSpPr>
        <dsp:cNvPr id="0" name=""/>
        <dsp:cNvSpPr/>
      </dsp:nvSpPr>
      <dsp:spPr>
        <a:xfrm>
          <a:off x="0" y="301097"/>
          <a:ext cx="81280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4DB10-5816-40E8-A562-CBD653A9DBA3}">
      <dsp:nvSpPr>
        <dsp:cNvPr id="0" name=""/>
        <dsp:cNvSpPr/>
      </dsp:nvSpPr>
      <dsp:spPr>
        <a:xfrm>
          <a:off x="406400" y="20657"/>
          <a:ext cx="5689600" cy="5608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n-US" sz="1900" kern="1200" dirty="0"/>
            <a:t>Market paint applications</a:t>
          </a:r>
        </a:p>
      </dsp:txBody>
      <dsp:txXfrm>
        <a:off x="433780" y="48037"/>
        <a:ext cx="5634840" cy="506120"/>
      </dsp:txXfrm>
    </dsp:sp>
    <dsp:sp modelId="{815E9528-E60D-4513-AE74-88734BDB85ED}">
      <dsp:nvSpPr>
        <dsp:cNvPr id="0" name=""/>
        <dsp:cNvSpPr/>
      </dsp:nvSpPr>
      <dsp:spPr>
        <a:xfrm>
          <a:off x="0" y="1162938"/>
          <a:ext cx="8128000" cy="1436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95732" rIns="63082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High Performance Red for Architectural</a:t>
          </a:r>
        </a:p>
        <a:p>
          <a:pPr marL="171450" lvl="1" indent="-171450" algn="l" defTabSz="844550">
            <a:lnSpc>
              <a:spcPct val="90000"/>
            </a:lnSpc>
            <a:spcBef>
              <a:spcPct val="0"/>
            </a:spcBef>
            <a:spcAft>
              <a:spcPct val="15000"/>
            </a:spcAft>
            <a:buChar char="•"/>
          </a:pPr>
          <a:r>
            <a:rPr lang="en-US" sz="1900" kern="1200" dirty="0"/>
            <a:t>Classical Yellows for Architectural</a:t>
          </a:r>
        </a:p>
        <a:p>
          <a:pPr marL="171450" lvl="1" indent="-171450" algn="l" defTabSz="844550">
            <a:lnSpc>
              <a:spcPct val="90000"/>
            </a:lnSpc>
            <a:spcBef>
              <a:spcPct val="0"/>
            </a:spcBef>
            <a:spcAft>
              <a:spcPct val="15000"/>
            </a:spcAft>
            <a:buChar char="•"/>
          </a:pPr>
          <a:r>
            <a:rPr lang="en-US" sz="1900" kern="1200" dirty="0"/>
            <a:t>Pigment Blues for Architectural/ Industrial</a:t>
          </a:r>
        </a:p>
      </dsp:txBody>
      <dsp:txXfrm>
        <a:off x="0" y="1162938"/>
        <a:ext cx="8128000" cy="1436400"/>
      </dsp:txXfrm>
    </dsp:sp>
    <dsp:sp modelId="{481583A1-D061-4743-B8BE-E7F5DBF1175C}">
      <dsp:nvSpPr>
        <dsp:cNvPr id="0" name=""/>
        <dsp:cNvSpPr/>
      </dsp:nvSpPr>
      <dsp:spPr>
        <a:xfrm>
          <a:off x="406400" y="882497"/>
          <a:ext cx="5689600" cy="5608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n-US" sz="1900" kern="1200" dirty="0"/>
            <a:t>Pigments Innovations for Coatings</a:t>
          </a:r>
        </a:p>
      </dsp:txBody>
      <dsp:txXfrm>
        <a:off x="433780" y="909877"/>
        <a:ext cx="5634840" cy="506120"/>
      </dsp:txXfrm>
    </dsp:sp>
    <dsp:sp modelId="{FD59A66B-63AA-4C95-8931-83DF4F17EBD1}">
      <dsp:nvSpPr>
        <dsp:cNvPr id="0" name=""/>
        <dsp:cNvSpPr/>
      </dsp:nvSpPr>
      <dsp:spPr>
        <a:xfrm>
          <a:off x="0" y="2982378"/>
          <a:ext cx="8128000" cy="11072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95732" rIns="63082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Classical and High Performance</a:t>
          </a:r>
        </a:p>
        <a:p>
          <a:pPr marL="171450" lvl="1" indent="-171450" algn="l" defTabSz="844550">
            <a:lnSpc>
              <a:spcPct val="90000"/>
            </a:lnSpc>
            <a:spcBef>
              <a:spcPct val="0"/>
            </a:spcBef>
            <a:spcAft>
              <a:spcPct val="15000"/>
            </a:spcAft>
            <a:buChar char="•"/>
          </a:pPr>
          <a:r>
            <a:rPr lang="en-US" sz="1900" kern="1200" dirty="0"/>
            <a:t>Sustainable smart North American manufacturing</a:t>
          </a:r>
        </a:p>
      </dsp:txBody>
      <dsp:txXfrm>
        <a:off x="0" y="2982378"/>
        <a:ext cx="8128000" cy="1107225"/>
      </dsp:txXfrm>
    </dsp:sp>
    <dsp:sp modelId="{B986B8BE-62D7-4358-9FBA-7F17D8722318}">
      <dsp:nvSpPr>
        <dsp:cNvPr id="0" name=""/>
        <dsp:cNvSpPr/>
      </dsp:nvSpPr>
      <dsp:spPr>
        <a:xfrm>
          <a:off x="406400" y="2701938"/>
          <a:ext cx="5689600" cy="56088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n-US" sz="1900" kern="1200" dirty="0"/>
            <a:t>Pigment Manufacturing</a:t>
          </a:r>
        </a:p>
      </dsp:txBody>
      <dsp:txXfrm>
        <a:off x="433780" y="2729318"/>
        <a:ext cx="563484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1088-D623-4CF8-AC4A-7AF212806731}">
      <dsp:nvSpPr>
        <dsp:cNvPr id="0" name=""/>
        <dsp:cNvSpPr/>
      </dsp:nvSpPr>
      <dsp:spPr>
        <a:xfrm>
          <a:off x="0" y="435508"/>
          <a:ext cx="8759360" cy="1275696"/>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2517" numCol="1" spcCol="1270" anchor="ctr" anchorCtr="0">
          <a:noAutofit/>
        </a:bodyPr>
        <a:lstStyle/>
        <a:p>
          <a:pPr marL="0" lvl="0" indent="0" algn="l" defTabSz="844550">
            <a:lnSpc>
              <a:spcPct val="90000"/>
            </a:lnSpc>
            <a:spcBef>
              <a:spcPct val="0"/>
            </a:spcBef>
            <a:spcAft>
              <a:spcPct val="35000"/>
            </a:spcAft>
            <a:buNone/>
          </a:pPr>
          <a:r>
            <a:rPr lang="en-US" sz="1900" kern="1200" dirty="0"/>
            <a:t>High Performance</a:t>
          </a:r>
        </a:p>
      </dsp:txBody>
      <dsp:txXfrm>
        <a:off x="0" y="754432"/>
        <a:ext cx="8440436" cy="637848"/>
      </dsp:txXfrm>
    </dsp:sp>
    <dsp:sp modelId="{F926E309-331B-4880-A930-5FC0034F814E}">
      <dsp:nvSpPr>
        <dsp:cNvPr id="0" name=""/>
        <dsp:cNvSpPr/>
      </dsp:nvSpPr>
      <dsp:spPr>
        <a:xfrm>
          <a:off x="0" y="1419254"/>
          <a:ext cx="2697882" cy="24574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Organic Pigment Technology</a:t>
          </a:r>
        </a:p>
      </dsp:txBody>
      <dsp:txXfrm>
        <a:off x="0" y="1419254"/>
        <a:ext cx="2697882" cy="2457461"/>
      </dsp:txXfrm>
    </dsp:sp>
    <dsp:sp modelId="{D35DB24A-AE02-47DD-8383-99570CD44B94}">
      <dsp:nvSpPr>
        <dsp:cNvPr id="0" name=""/>
        <dsp:cNvSpPr/>
      </dsp:nvSpPr>
      <dsp:spPr>
        <a:xfrm>
          <a:off x="2697882" y="860740"/>
          <a:ext cx="6061477" cy="1275696"/>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2517" numCol="1" spcCol="1270" anchor="ctr" anchorCtr="0">
          <a:noAutofit/>
        </a:bodyPr>
        <a:lstStyle/>
        <a:p>
          <a:pPr marL="0" lvl="0" indent="0" algn="l" defTabSz="844550">
            <a:lnSpc>
              <a:spcPct val="90000"/>
            </a:lnSpc>
            <a:spcBef>
              <a:spcPct val="0"/>
            </a:spcBef>
            <a:spcAft>
              <a:spcPct val="35000"/>
            </a:spcAft>
            <a:buNone/>
          </a:pPr>
          <a:r>
            <a:rPr lang="en-US" sz="1900" kern="1200" dirty="0"/>
            <a:t>Color</a:t>
          </a:r>
        </a:p>
      </dsp:txBody>
      <dsp:txXfrm>
        <a:off x="2697882" y="1179664"/>
        <a:ext cx="5742553" cy="637848"/>
      </dsp:txXfrm>
    </dsp:sp>
    <dsp:sp modelId="{9BBD3715-01B6-4160-ABC0-4D8B3D9F1A79}">
      <dsp:nvSpPr>
        <dsp:cNvPr id="0" name=""/>
        <dsp:cNvSpPr/>
      </dsp:nvSpPr>
      <dsp:spPr>
        <a:xfrm>
          <a:off x="2697882" y="1844486"/>
          <a:ext cx="2697882" cy="245746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Durability</a:t>
          </a:r>
        </a:p>
      </dsp:txBody>
      <dsp:txXfrm>
        <a:off x="2697882" y="1844486"/>
        <a:ext cx="2697882" cy="2457461"/>
      </dsp:txXfrm>
    </dsp:sp>
    <dsp:sp modelId="{B5AD9C3F-57D1-4723-BCF8-0E864C8ED227}">
      <dsp:nvSpPr>
        <dsp:cNvPr id="0" name=""/>
        <dsp:cNvSpPr/>
      </dsp:nvSpPr>
      <dsp:spPr>
        <a:xfrm>
          <a:off x="5395765" y="1285972"/>
          <a:ext cx="3363594" cy="1275696"/>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2517" numCol="1" spcCol="1270" anchor="ctr" anchorCtr="0">
          <a:noAutofit/>
        </a:bodyPr>
        <a:lstStyle/>
        <a:p>
          <a:pPr marL="0" lvl="0" indent="0" algn="l" defTabSz="844550">
            <a:lnSpc>
              <a:spcPct val="90000"/>
            </a:lnSpc>
            <a:spcBef>
              <a:spcPct val="0"/>
            </a:spcBef>
            <a:spcAft>
              <a:spcPct val="35000"/>
            </a:spcAft>
            <a:buNone/>
          </a:pPr>
          <a:r>
            <a:rPr lang="en-US" sz="1900" kern="1200" dirty="0"/>
            <a:t>Sustainable Manufacturing</a:t>
          </a:r>
        </a:p>
      </dsp:txBody>
      <dsp:txXfrm>
        <a:off x="5395765" y="1604896"/>
        <a:ext cx="3044670" cy="637848"/>
      </dsp:txXfrm>
    </dsp:sp>
    <dsp:sp modelId="{446AA9EB-8514-42B6-B5CB-4D0D512CC316}">
      <dsp:nvSpPr>
        <dsp:cNvPr id="0" name=""/>
        <dsp:cNvSpPr/>
      </dsp:nvSpPr>
      <dsp:spPr>
        <a:xfrm>
          <a:off x="5395765" y="2269718"/>
          <a:ext cx="2697882" cy="242149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Green with water conservation </a:t>
          </a:r>
        </a:p>
      </dsp:txBody>
      <dsp:txXfrm>
        <a:off x="5395765" y="2269718"/>
        <a:ext cx="2697882" cy="2421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9C19C-E49C-445B-A09C-EC9E064BA56D}">
      <dsp:nvSpPr>
        <dsp:cNvPr id="0" name=""/>
        <dsp:cNvSpPr/>
      </dsp:nvSpPr>
      <dsp:spPr>
        <a:xfrm>
          <a:off x="1304701" y="801591"/>
          <a:ext cx="2249365" cy="74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Particles</a:t>
          </a:r>
        </a:p>
      </dsp:txBody>
      <dsp:txXfrm>
        <a:off x="1304701" y="801591"/>
        <a:ext cx="2249365" cy="741268"/>
      </dsp:txXfrm>
    </dsp:sp>
    <dsp:sp modelId="{19E07B10-5717-4067-9843-260EFBBC83BA}">
      <dsp:nvSpPr>
        <dsp:cNvPr id="0" name=""/>
        <dsp:cNvSpPr/>
      </dsp:nvSpPr>
      <dsp:spPr>
        <a:xfrm>
          <a:off x="1304701" y="2364670"/>
          <a:ext cx="2249365" cy="1388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Particle Size (Primary Particles)</a:t>
          </a:r>
        </a:p>
        <a:p>
          <a:pPr marL="171450" lvl="1" indent="-171450" algn="l" defTabSz="755650">
            <a:lnSpc>
              <a:spcPct val="90000"/>
            </a:lnSpc>
            <a:spcBef>
              <a:spcPct val="0"/>
            </a:spcBef>
            <a:spcAft>
              <a:spcPct val="15000"/>
            </a:spcAft>
            <a:buChar char="•"/>
          </a:pPr>
          <a:r>
            <a:rPr lang="en-US" sz="1700" kern="1200" dirty="0"/>
            <a:t>Particle Shape</a:t>
          </a:r>
        </a:p>
        <a:p>
          <a:pPr marL="171450" lvl="1" indent="-171450" algn="l" defTabSz="755650">
            <a:lnSpc>
              <a:spcPct val="90000"/>
            </a:lnSpc>
            <a:spcBef>
              <a:spcPct val="0"/>
            </a:spcBef>
            <a:spcAft>
              <a:spcPct val="15000"/>
            </a:spcAft>
            <a:buChar char="•"/>
          </a:pPr>
          <a:r>
            <a:rPr lang="en-US" sz="1700" kern="1200" dirty="0"/>
            <a:t>Agglomerates, Aggregates</a:t>
          </a:r>
        </a:p>
      </dsp:txBody>
      <dsp:txXfrm>
        <a:off x="1304701" y="2364670"/>
        <a:ext cx="2249365" cy="1388775"/>
      </dsp:txXfrm>
    </dsp:sp>
    <dsp:sp modelId="{3BDF8C72-70CC-4EC3-8709-6DD062AC4AB5}">
      <dsp:nvSpPr>
        <dsp:cNvPr id="0" name=""/>
        <dsp:cNvSpPr/>
      </dsp:nvSpPr>
      <dsp:spPr>
        <a:xfrm>
          <a:off x="1302145" y="576144"/>
          <a:ext cx="178926" cy="1789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E0AEE-8BD2-466C-8E37-A7CD2170A2C2}">
      <dsp:nvSpPr>
        <dsp:cNvPr id="0" name=""/>
        <dsp:cNvSpPr/>
      </dsp:nvSpPr>
      <dsp:spPr>
        <a:xfrm>
          <a:off x="1427394" y="325646"/>
          <a:ext cx="178926" cy="1789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CC7B7-1BA2-4F30-B92E-26E01AC84A27}">
      <dsp:nvSpPr>
        <dsp:cNvPr id="0" name=""/>
        <dsp:cNvSpPr/>
      </dsp:nvSpPr>
      <dsp:spPr>
        <a:xfrm>
          <a:off x="1727991" y="375746"/>
          <a:ext cx="281170" cy="2811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F24F4-EB0A-4A56-B03C-ADB8984B656D}">
      <dsp:nvSpPr>
        <dsp:cNvPr id="0" name=""/>
        <dsp:cNvSpPr/>
      </dsp:nvSpPr>
      <dsp:spPr>
        <a:xfrm>
          <a:off x="1978488" y="100198"/>
          <a:ext cx="178926" cy="1789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225EA-1683-49B0-9656-B6A768108481}">
      <dsp:nvSpPr>
        <dsp:cNvPr id="0" name=""/>
        <dsp:cNvSpPr/>
      </dsp:nvSpPr>
      <dsp:spPr>
        <a:xfrm>
          <a:off x="2304135" y="0"/>
          <a:ext cx="178926" cy="1789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7DBAF-E908-4496-A122-33EAEC192F67}">
      <dsp:nvSpPr>
        <dsp:cNvPr id="0" name=""/>
        <dsp:cNvSpPr/>
      </dsp:nvSpPr>
      <dsp:spPr>
        <a:xfrm>
          <a:off x="2704931" y="175348"/>
          <a:ext cx="178926" cy="1789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4D703-ADBE-44DE-9036-126DCC167502}">
      <dsp:nvSpPr>
        <dsp:cNvPr id="0" name=""/>
        <dsp:cNvSpPr/>
      </dsp:nvSpPr>
      <dsp:spPr>
        <a:xfrm>
          <a:off x="2955428" y="300596"/>
          <a:ext cx="281170" cy="2811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30E03-22B8-4CAF-9174-32CCE5810550}">
      <dsp:nvSpPr>
        <dsp:cNvPr id="0" name=""/>
        <dsp:cNvSpPr/>
      </dsp:nvSpPr>
      <dsp:spPr>
        <a:xfrm>
          <a:off x="3306125" y="576144"/>
          <a:ext cx="178926" cy="17892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B5964-74A3-41FF-B2C0-5AE10E2445B6}">
      <dsp:nvSpPr>
        <dsp:cNvPr id="0" name=""/>
        <dsp:cNvSpPr/>
      </dsp:nvSpPr>
      <dsp:spPr>
        <a:xfrm>
          <a:off x="3456423" y="851691"/>
          <a:ext cx="178926" cy="1789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39A58-8F78-486F-8DD8-4D568ED7E126}">
      <dsp:nvSpPr>
        <dsp:cNvPr id="0" name=""/>
        <dsp:cNvSpPr/>
      </dsp:nvSpPr>
      <dsp:spPr>
        <a:xfrm>
          <a:off x="2153836" y="325646"/>
          <a:ext cx="460097" cy="46009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475E3-4624-4EF0-B9F0-BFD5E5C73162}">
      <dsp:nvSpPr>
        <dsp:cNvPr id="0" name=""/>
        <dsp:cNvSpPr/>
      </dsp:nvSpPr>
      <dsp:spPr>
        <a:xfrm>
          <a:off x="1176896" y="1277537"/>
          <a:ext cx="178926" cy="1789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7F75F-93BA-437A-9AE6-019B02BCE824}">
      <dsp:nvSpPr>
        <dsp:cNvPr id="0" name=""/>
        <dsp:cNvSpPr/>
      </dsp:nvSpPr>
      <dsp:spPr>
        <a:xfrm>
          <a:off x="1327195" y="1502984"/>
          <a:ext cx="281170" cy="2811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A83EA-4550-4718-B1CC-AE9088F43B40}">
      <dsp:nvSpPr>
        <dsp:cNvPr id="0" name=""/>
        <dsp:cNvSpPr/>
      </dsp:nvSpPr>
      <dsp:spPr>
        <a:xfrm>
          <a:off x="1702941" y="1703382"/>
          <a:ext cx="408975" cy="4089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6905C-B987-40EC-ACC7-3487C38BAF68}">
      <dsp:nvSpPr>
        <dsp:cNvPr id="0" name=""/>
        <dsp:cNvSpPr/>
      </dsp:nvSpPr>
      <dsp:spPr>
        <a:xfrm>
          <a:off x="2228986" y="2029029"/>
          <a:ext cx="178926" cy="1789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ECB3C-F017-49C4-BF3A-645656313717}">
      <dsp:nvSpPr>
        <dsp:cNvPr id="0" name=""/>
        <dsp:cNvSpPr/>
      </dsp:nvSpPr>
      <dsp:spPr>
        <a:xfrm>
          <a:off x="2329185" y="1703382"/>
          <a:ext cx="281170" cy="28117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8FDBD-C80F-4755-BA73-3D843B5A971E}">
      <dsp:nvSpPr>
        <dsp:cNvPr id="0" name=""/>
        <dsp:cNvSpPr/>
      </dsp:nvSpPr>
      <dsp:spPr>
        <a:xfrm>
          <a:off x="2579682" y="2054079"/>
          <a:ext cx="178926" cy="1789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071E0-989D-49A7-82FB-87527A018BA1}">
      <dsp:nvSpPr>
        <dsp:cNvPr id="0" name=""/>
        <dsp:cNvSpPr/>
      </dsp:nvSpPr>
      <dsp:spPr>
        <a:xfrm>
          <a:off x="2805130" y="1653283"/>
          <a:ext cx="408975" cy="4089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49056-1A62-4A28-B787-C787334E7151}">
      <dsp:nvSpPr>
        <dsp:cNvPr id="0" name=""/>
        <dsp:cNvSpPr/>
      </dsp:nvSpPr>
      <dsp:spPr>
        <a:xfrm>
          <a:off x="3356224" y="1553084"/>
          <a:ext cx="281170" cy="2811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4D07FB-D220-4F9A-B7B3-F8923CC8FFD7}">
      <dsp:nvSpPr>
        <dsp:cNvPr id="0" name=""/>
        <dsp:cNvSpPr/>
      </dsp:nvSpPr>
      <dsp:spPr>
        <a:xfrm>
          <a:off x="3637395" y="375329"/>
          <a:ext cx="825758" cy="157646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C46962-E307-4D9C-9A4E-F6F0B1167EB7}">
      <dsp:nvSpPr>
        <dsp:cNvPr id="0" name=""/>
        <dsp:cNvSpPr/>
      </dsp:nvSpPr>
      <dsp:spPr>
        <a:xfrm>
          <a:off x="4313015" y="375329"/>
          <a:ext cx="825758" cy="157646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8EFE26-9053-4E80-9CF3-E57C824DBED0}">
      <dsp:nvSpPr>
        <dsp:cNvPr id="0" name=""/>
        <dsp:cNvSpPr/>
      </dsp:nvSpPr>
      <dsp:spPr>
        <a:xfrm>
          <a:off x="5307678" y="263491"/>
          <a:ext cx="1914257" cy="19142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Surfaces</a:t>
          </a:r>
        </a:p>
      </dsp:txBody>
      <dsp:txXfrm>
        <a:off x="5588014" y="543827"/>
        <a:ext cx="1353585" cy="1353585"/>
      </dsp:txXfrm>
    </dsp:sp>
    <dsp:sp modelId="{0BB88B6C-8951-4A7A-A31E-579C58E3E06F}">
      <dsp:nvSpPr>
        <dsp:cNvPr id="0" name=""/>
        <dsp:cNvSpPr/>
      </dsp:nvSpPr>
      <dsp:spPr>
        <a:xfrm>
          <a:off x="5138773" y="2364670"/>
          <a:ext cx="2252067" cy="1388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Surface Area</a:t>
          </a:r>
        </a:p>
        <a:p>
          <a:pPr marL="171450" lvl="1" indent="-171450" algn="l" defTabSz="755650">
            <a:lnSpc>
              <a:spcPct val="90000"/>
            </a:lnSpc>
            <a:spcBef>
              <a:spcPct val="0"/>
            </a:spcBef>
            <a:spcAft>
              <a:spcPct val="15000"/>
            </a:spcAft>
            <a:buChar char="•"/>
          </a:pPr>
          <a:r>
            <a:rPr lang="en-US" sz="1700" kern="1200" dirty="0"/>
            <a:t>Surface Energy</a:t>
          </a:r>
        </a:p>
        <a:p>
          <a:pPr marL="171450" lvl="1" indent="-171450" algn="l" defTabSz="755650">
            <a:lnSpc>
              <a:spcPct val="90000"/>
            </a:lnSpc>
            <a:spcBef>
              <a:spcPct val="0"/>
            </a:spcBef>
            <a:spcAft>
              <a:spcPct val="15000"/>
            </a:spcAft>
            <a:buChar char="•"/>
          </a:pPr>
          <a:r>
            <a:rPr lang="en-US" sz="1700" kern="1200" dirty="0"/>
            <a:t>Surface Charge</a:t>
          </a:r>
        </a:p>
        <a:p>
          <a:pPr marL="171450" lvl="1" indent="-171450" algn="l" defTabSz="755650">
            <a:lnSpc>
              <a:spcPct val="90000"/>
            </a:lnSpc>
            <a:spcBef>
              <a:spcPct val="0"/>
            </a:spcBef>
            <a:spcAft>
              <a:spcPct val="15000"/>
            </a:spcAft>
            <a:buChar char="•"/>
          </a:pPr>
          <a:r>
            <a:rPr lang="en-US" sz="1700" kern="1200" dirty="0"/>
            <a:t>Crystal Morphology</a:t>
          </a:r>
        </a:p>
      </dsp:txBody>
      <dsp:txXfrm>
        <a:off x="5138773" y="2364670"/>
        <a:ext cx="2252067" cy="1388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1D3B9-CABA-4B04-8117-05780F53521A}">
      <dsp:nvSpPr>
        <dsp:cNvPr id="0" name=""/>
        <dsp:cNvSpPr/>
      </dsp:nvSpPr>
      <dsp:spPr>
        <a:xfrm>
          <a:off x="349503" y="709845"/>
          <a:ext cx="1332992" cy="1332992"/>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78FA45-1577-4F91-A9CD-D6510AF1F531}">
      <dsp:nvSpPr>
        <dsp:cNvPr id="0" name=""/>
        <dsp:cNvSpPr/>
      </dsp:nvSpPr>
      <dsp:spPr>
        <a:xfrm>
          <a:off x="1016000" y="709845"/>
          <a:ext cx="7112000" cy="133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PR122</a:t>
          </a:r>
        </a:p>
      </dsp:txBody>
      <dsp:txXfrm>
        <a:off x="1016000" y="709845"/>
        <a:ext cx="7112000" cy="1332992"/>
      </dsp:txXfrm>
    </dsp:sp>
    <dsp:sp modelId="{CCC9DAA4-160D-47E2-969B-B6808F09F9A1}">
      <dsp:nvSpPr>
        <dsp:cNvPr id="0" name=""/>
        <dsp:cNvSpPr/>
      </dsp:nvSpPr>
      <dsp:spPr>
        <a:xfrm>
          <a:off x="349503" y="2042837"/>
          <a:ext cx="1332992" cy="133299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3B779C-C3DD-4958-BD29-B12EBB22B5D5}">
      <dsp:nvSpPr>
        <dsp:cNvPr id="0" name=""/>
        <dsp:cNvSpPr/>
      </dsp:nvSpPr>
      <dsp:spPr>
        <a:xfrm>
          <a:off x="1016000" y="2042837"/>
          <a:ext cx="7112000" cy="133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PY74</a:t>
          </a:r>
        </a:p>
      </dsp:txBody>
      <dsp:txXfrm>
        <a:off x="1016000" y="2042837"/>
        <a:ext cx="7112000" cy="1332992"/>
      </dsp:txXfrm>
    </dsp:sp>
    <dsp:sp modelId="{A35F3445-E5AA-468B-89FE-F031C5893AD1}">
      <dsp:nvSpPr>
        <dsp:cNvPr id="0" name=""/>
        <dsp:cNvSpPr/>
      </dsp:nvSpPr>
      <dsp:spPr>
        <a:xfrm>
          <a:off x="349503" y="3375829"/>
          <a:ext cx="1332992" cy="1332992"/>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0A3F6C-55D0-46A7-953C-98CF0B657C5A}">
      <dsp:nvSpPr>
        <dsp:cNvPr id="0" name=""/>
        <dsp:cNvSpPr/>
      </dsp:nvSpPr>
      <dsp:spPr>
        <a:xfrm>
          <a:off x="1016000" y="3375829"/>
          <a:ext cx="7112000" cy="133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marL="0" lvl="0" indent="0" algn="l" defTabSz="2889250">
            <a:lnSpc>
              <a:spcPct val="90000"/>
            </a:lnSpc>
            <a:spcBef>
              <a:spcPct val="0"/>
            </a:spcBef>
            <a:spcAft>
              <a:spcPct val="35000"/>
            </a:spcAft>
            <a:buNone/>
          </a:pPr>
          <a:r>
            <a:rPr lang="en-US" sz="6500" kern="1200" dirty="0"/>
            <a:t>PB15</a:t>
          </a:r>
        </a:p>
      </dsp:txBody>
      <dsp:txXfrm>
        <a:off x="1016000" y="3375829"/>
        <a:ext cx="7112000" cy="13329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439164-366F-4C95-B053-4D9DB45666BA}" type="datetimeFigureOut">
              <a:rPr lang="en-US" smtClean="0"/>
              <a:t>9/7/2018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96CE88-1B4E-4EDC-B424-76151D1472DD}" type="slidenum">
              <a:rPr lang="en-US" smtClean="0"/>
              <a:t>‹#›</a:t>
            </a:fld>
            <a:endParaRPr lang="en-US"/>
          </a:p>
        </p:txBody>
      </p:sp>
    </p:spTree>
    <p:extLst>
      <p:ext uri="{BB962C8B-B14F-4D97-AF65-F5344CB8AC3E}">
        <p14:creationId xmlns:p14="http://schemas.microsoft.com/office/powerpoint/2010/main" val="24277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828E494B-5726-4993-AE4B-76CD3A215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F3A482-72E1-4725-A6C1-8E32AD1950FE}" type="slidenum">
              <a:rPr lang="en-US" altLang="en-US" sz="1200"/>
              <a:pPr/>
              <a:t>5</a:t>
            </a:fld>
            <a:endParaRPr lang="en-US" altLang="en-US" sz="1200"/>
          </a:p>
        </p:txBody>
      </p:sp>
      <p:sp>
        <p:nvSpPr>
          <p:cNvPr id="37890" name="Rectangle 7">
            <a:extLst>
              <a:ext uri="{FF2B5EF4-FFF2-40B4-BE49-F238E27FC236}">
                <a16:creationId xmlns:a16="http://schemas.microsoft.com/office/drawing/2014/main" id="{C80CA3C6-BEC2-4BBD-9903-1CD0EFFB55F1}"/>
              </a:ext>
            </a:extLst>
          </p:cNvPr>
          <p:cNvSpPr txBox="1">
            <a:spLocks noGrp="1" noChangeArrowheads="1"/>
          </p:cNvSpPr>
          <p:nvPr/>
        </p:nvSpPr>
        <p:spPr bwMode="auto">
          <a:xfrm>
            <a:off x="3972560" y="8978451"/>
            <a:ext cx="3037840"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96" tIns="47298" rIns="94596" bIns="47298" anchor="b"/>
          <a:lstStyle>
            <a:lvl1pPr defTabSz="928688">
              <a:defRPr sz="2400">
                <a:solidFill>
                  <a:schemeClr val="tx1"/>
                </a:solidFill>
                <a:latin typeface="Arial" panose="020B0604020202020204" pitchFamily="34" charset="0"/>
                <a:ea typeface="ＭＳ Ｐゴシック" panose="020B0600070205080204" pitchFamily="34" charset="-128"/>
              </a:defRPr>
            </a:lvl1pPr>
            <a:lvl2pPr marL="742950" indent="-285750" defTabSz="928688">
              <a:defRPr sz="2400">
                <a:solidFill>
                  <a:schemeClr val="tx1"/>
                </a:solidFill>
                <a:latin typeface="Arial" panose="020B0604020202020204" pitchFamily="34" charset="0"/>
                <a:ea typeface="ＭＳ Ｐゴシック" panose="020B0600070205080204" pitchFamily="34" charset="-128"/>
              </a:defRPr>
            </a:lvl2pPr>
            <a:lvl3pPr marL="1143000" indent="-228600" defTabSz="928688">
              <a:defRPr sz="2400">
                <a:solidFill>
                  <a:schemeClr val="tx1"/>
                </a:solidFill>
                <a:latin typeface="Arial" panose="020B0604020202020204" pitchFamily="34" charset="0"/>
                <a:ea typeface="ＭＳ Ｐゴシック" panose="020B0600070205080204" pitchFamily="34" charset="-128"/>
              </a:defRPr>
            </a:lvl3pPr>
            <a:lvl4pPr marL="1600200" indent="-228600" defTabSz="928688">
              <a:defRPr sz="2400">
                <a:solidFill>
                  <a:schemeClr val="tx1"/>
                </a:solidFill>
                <a:latin typeface="Arial" panose="020B0604020202020204" pitchFamily="34" charset="0"/>
                <a:ea typeface="ＭＳ Ｐゴシック" panose="020B0600070205080204" pitchFamily="34" charset="-128"/>
              </a:defRPr>
            </a:lvl4pPr>
            <a:lvl5pPr marL="2057400" indent="-228600" defTabSz="928688">
              <a:defRPr sz="2400">
                <a:solidFill>
                  <a:schemeClr val="tx1"/>
                </a:solidFill>
                <a:latin typeface="Arial" panose="020B0604020202020204" pitchFamily="34" charset="0"/>
                <a:ea typeface="ＭＳ Ｐゴシック" panose="020B0600070205080204" pitchFamily="34" charset="-128"/>
              </a:defRPr>
            </a:lvl5pPr>
            <a:lvl6pPr marL="25146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0" hangingPunct="0"/>
            <a:fld id="{47430EDC-66F8-4955-B86D-3C52CD1C736D}" type="slidenum">
              <a:rPr lang="en-US" altLang="en-US" sz="1300"/>
              <a:pPr algn="r" eaLnBrk="0" hangingPunct="0"/>
              <a:t>5</a:t>
            </a:fld>
            <a:endParaRPr lang="en-US" altLang="en-US" sz="1300"/>
          </a:p>
        </p:txBody>
      </p:sp>
      <p:sp>
        <p:nvSpPr>
          <p:cNvPr id="37891" name="Rectangle 2">
            <a:extLst>
              <a:ext uri="{FF2B5EF4-FFF2-40B4-BE49-F238E27FC236}">
                <a16:creationId xmlns:a16="http://schemas.microsoft.com/office/drawing/2014/main" id="{B00D8C87-4655-424F-BE0C-3359728EAA75}"/>
              </a:ext>
            </a:extLst>
          </p:cNvPr>
          <p:cNvSpPr>
            <a:spLocks noGrp="1" noRot="1" noChangeAspect="1" noChangeArrowheads="1" noTextEdit="1"/>
          </p:cNvSpPr>
          <p:nvPr>
            <p:ph type="sldImg"/>
          </p:nvPr>
        </p:nvSpPr>
        <p:spPr>
          <a:xfrm>
            <a:off x="354013" y="708025"/>
            <a:ext cx="6303962" cy="3546475"/>
          </a:xfrm>
          <a:ln/>
        </p:spPr>
      </p:sp>
      <p:sp>
        <p:nvSpPr>
          <p:cNvPr id="37892" name="Rectangle 3">
            <a:extLst>
              <a:ext uri="{FF2B5EF4-FFF2-40B4-BE49-F238E27FC236}">
                <a16:creationId xmlns:a16="http://schemas.microsoft.com/office/drawing/2014/main" id="{FAAF4F6E-BA9E-4518-AB7F-C915E5315166}"/>
              </a:ext>
            </a:extLst>
          </p:cNvPr>
          <p:cNvSpPr>
            <a:spLocks noGrp="1" noChangeArrowheads="1"/>
          </p:cNvSpPr>
          <p:nvPr>
            <p:ph type="body" idx="1"/>
          </p:nvPr>
        </p:nvSpPr>
        <p:spPr>
          <a:xfrm>
            <a:off x="933098" y="4490032"/>
            <a:ext cx="5144206" cy="4252781"/>
          </a:xfrm>
          <a:solidFill>
            <a:srgbClr val="FFFFFF"/>
          </a:solidFill>
          <a:ln>
            <a:solidFill>
              <a:srgbClr val="000000"/>
            </a:solidFill>
          </a:ln>
        </p:spPr>
        <p:txBody>
          <a:bodyPr lIns="94596" tIns="47298" rIns="94596" bIns="47298"/>
          <a:lstStyle/>
          <a:p>
            <a:pPr eaLnBrk="1" hangingPunct="1"/>
            <a:r>
              <a:rPr lang="en-US" altLang="en-US">
                <a:latin typeface="Arial" panose="020B0604020202020204" pitchFamily="34" charset="0"/>
                <a:ea typeface="ＭＳ Ｐゴシック" panose="020B0600070205080204" pitchFamily="34" charset="-128"/>
              </a:rPr>
              <a:t>Sun chemical is Solid in our offerings of HPP and are getting stronger every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C0CC38C-7B86-4AE8-9A6A-D0F355D35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9E2933-23F7-4009-A693-D48D23D7C8BF}" type="slidenum">
              <a:rPr lang="en-US" altLang="en-US" sz="1200"/>
              <a:pPr/>
              <a:t>6</a:t>
            </a:fld>
            <a:endParaRPr lang="en-US" altLang="en-US" sz="1200"/>
          </a:p>
        </p:txBody>
      </p:sp>
      <p:sp>
        <p:nvSpPr>
          <p:cNvPr id="35842" name="Rectangle 7">
            <a:extLst>
              <a:ext uri="{FF2B5EF4-FFF2-40B4-BE49-F238E27FC236}">
                <a16:creationId xmlns:a16="http://schemas.microsoft.com/office/drawing/2014/main" id="{B9FDC656-AA80-4601-AC8D-51829B8073AA}"/>
              </a:ext>
            </a:extLst>
          </p:cNvPr>
          <p:cNvSpPr txBox="1">
            <a:spLocks noGrp="1" noChangeArrowheads="1"/>
          </p:cNvSpPr>
          <p:nvPr/>
        </p:nvSpPr>
        <p:spPr bwMode="auto">
          <a:xfrm>
            <a:off x="3972560" y="8978451"/>
            <a:ext cx="3037840"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96" tIns="47298" rIns="94596" bIns="47298" anchor="b"/>
          <a:lstStyle>
            <a:lvl1pPr defTabSz="928688">
              <a:defRPr sz="2400">
                <a:solidFill>
                  <a:schemeClr val="tx1"/>
                </a:solidFill>
                <a:latin typeface="Arial" panose="020B0604020202020204" pitchFamily="34" charset="0"/>
                <a:ea typeface="ＭＳ Ｐゴシック" panose="020B0600070205080204" pitchFamily="34" charset="-128"/>
              </a:defRPr>
            </a:lvl1pPr>
            <a:lvl2pPr marL="742950" indent="-285750" defTabSz="928688">
              <a:defRPr sz="2400">
                <a:solidFill>
                  <a:schemeClr val="tx1"/>
                </a:solidFill>
                <a:latin typeface="Arial" panose="020B0604020202020204" pitchFamily="34" charset="0"/>
                <a:ea typeface="ＭＳ Ｐゴシック" panose="020B0600070205080204" pitchFamily="34" charset="-128"/>
              </a:defRPr>
            </a:lvl2pPr>
            <a:lvl3pPr marL="1143000" indent="-228600" defTabSz="928688">
              <a:defRPr sz="2400">
                <a:solidFill>
                  <a:schemeClr val="tx1"/>
                </a:solidFill>
                <a:latin typeface="Arial" panose="020B0604020202020204" pitchFamily="34" charset="0"/>
                <a:ea typeface="ＭＳ Ｐゴシック" panose="020B0600070205080204" pitchFamily="34" charset="-128"/>
              </a:defRPr>
            </a:lvl3pPr>
            <a:lvl4pPr marL="1600200" indent="-228600" defTabSz="928688">
              <a:defRPr sz="2400">
                <a:solidFill>
                  <a:schemeClr val="tx1"/>
                </a:solidFill>
                <a:latin typeface="Arial" panose="020B0604020202020204" pitchFamily="34" charset="0"/>
                <a:ea typeface="ＭＳ Ｐゴシック" panose="020B0600070205080204" pitchFamily="34" charset="-128"/>
              </a:defRPr>
            </a:lvl4pPr>
            <a:lvl5pPr marL="2057400" indent="-228600" defTabSz="928688">
              <a:defRPr sz="2400">
                <a:solidFill>
                  <a:schemeClr val="tx1"/>
                </a:solidFill>
                <a:latin typeface="Arial" panose="020B0604020202020204" pitchFamily="34" charset="0"/>
                <a:ea typeface="ＭＳ Ｐゴシック" panose="020B0600070205080204" pitchFamily="34" charset="-128"/>
              </a:defRPr>
            </a:lvl5pPr>
            <a:lvl6pPr marL="25146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8688"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0" hangingPunct="0"/>
            <a:fld id="{6E411590-F0C3-4CDA-8ABD-826C70E580DD}" type="slidenum">
              <a:rPr lang="en-US" altLang="en-US" sz="1300"/>
              <a:pPr algn="r" eaLnBrk="0" hangingPunct="0"/>
              <a:t>6</a:t>
            </a:fld>
            <a:endParaRPr lang="en-US" altLang="en-US" sz="1300"/>
          </a:p>
        </p:txBody>
      </p:sp>
      <p:sp>
        <p:nvSpPr>
          <p:cNvPr id="35843" name="Rectangle 2">
            <a:extLst>
              <a:ext uri="{FF2B5EF4-FFF2-40B4-BE49-F238E27FC236}">
                <a16:creationId xmlns:a16="http://schemas.microsoft.com/office/drawing/2014/main" id="{83ED1F13-5DB3-440E-85F0-797EA4BEAE52}"/>
              </a:ext>
            </a:extLst>
          </p:cNvPr>
          <p:cNvSpPr>
            <a:spLocks noGrp="1" noRot="1" noChangeAspect="1" noChangeArrowheads="1" noTextEdit="1"/>
          </p:cNvSpPr>
          <p:nvPr>
            <p:ph type="sldImg"/>
          </p:nvPr>
        </p:nvSpPr>
        <p:spPr>
          <a:xfrm>
            <a:off x="354013" y="708025"/>
            <a:ext cx="6303962" cy="3546475"/>
          </a:xfrm>
          <a:ln/>
        </p:spPr>
      </p:sp>
      <p:sp>
        <p:nvSpPr>
          <p:cNvPr id="35844" name="Rectangle 3">
            <a:extLst>
              <a:ext uri="{FF2B5EF4-FFF2-40B4-BE49-F238E27FC236}">
                <a16:creationId xmlns:a16="http://schemas.microsoft.com/office/drawing/2014/main" id="{DD400E3E-5B6F-44B2-8384-85CE54367C7F}"/>
              </a:ext>
            </a:extLst>
          </p:cNvPr>
          <p:cNvSpPr>
            <a:spLocks noGrp="1" noChangeArrowheads="1"/>
          </p:cNvSpPr>
          <p:nvPr>
            <p:ph type="body" idx="1"/>
          </p:nvPr>
        </p:nvSpPr>
        <p:spPr>
          <a:xfrm>
            <a:off x="933098" y="4490032"/>
            <a:ext cx="5144206" cy="4252781"/>
          </a:xfrm>
          <a:solidFill>
            <a:srgbClr val="FFFFFF"/>
          </a:solidFill>
          <a:ln>
            <a:solidFill>
              <a:srgbClr val="000000"/>
            </a:solidFill>
          </a:ln>
        </p:spPr>
        <p:txBody>
          <a:bodyPr lIns="94596" tIns="47298" rIns="94596" bIns="47298"/>
          <a:lstStyle/>
          <a:p>
            <a:pPr eaLnBrk="1" hangingPunct="1"/>
            <a:r>
              <a:rPr lang="en-US" altLang="en-US">
                <a:latin typeface="Arial" panose="020B0604020202020204" pitchFamily="34" charset="0"/>
                <a:ea typeface="ＭＳ Ｐゴシック" panose="020B0600070205080204" pitchFamily="34" charset="-128"/>
              </a:rPr>
              <a:t>We have an unrivaled pallet of organic pigments. Over 300 codes coving classical pigments alone. Things like PCN, PV23, red 2 b, diarylides,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14848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71450" indent="-296711">
              <a:defRPr sz="2400">
                <a:solidFill>
                  <a:schemeClr val="tx1"/>
                </a:solidFill>
                <a:latin typeface="Arial" panose="020B0604020202020204" pitchFamily="34" charset="0"/>
                <a:ea typeface="ＭＳ Ｐゴシック" panose="020B0600070205080204" pitchFamily="34" charset="-128"/>
              </a:defRPr>
            </a:lvl2pPr>
            <a:lvl3pPr marL="1186847" indent="-237369">
              <a:defRPr sz="2400">
                <a:solidFill>
                  <a:schemeClr val="tx1"/>
                </a:solidFill>
                <a:latin typeface="Arial" panose="020B0604020202020204" pitchFamily="34" charset="0"/>
                <a:ea typeface="ＭＳ Ｐゴシック" panose="020B0600070205080204" pitchFamily="34" charset="-128"/>
              </a:defRPr>
            </a:lvl3pPr>
            <a:lvl4pPr marL="1661585" indent="-237369">
              <a:defRPr sz="2400">
                <a:solidFill>
                  <a:schemeClr val="tx1"/>
                </a:solidFill>
                <a:latin typeface="Arial" panose="020B0604020202020204" pitchFamily="34" charset="0"/>
                <a:ea typeface="ＭＳ Ｐゴシック" panose="020B0600070205080204" pitchFamily="34" charset="-128"/>
              </a:defRPr>
            </a:lvl4pPr>
            <a:lvl5pPr marL="2136324" indent="-237369">
              <a:defRPr sz="2400">
                <a:solidFill>
                  <a:schemeClr val="tx1"/>
                </a:solidFill>
                <a:latin typeface="Arial" panose="020B0604020202020204" pitchFamily="34" charset="0"/>
                <a:ea typeface="ＭＳ Ｐゴシック" panose="020B0600070205080204" pitchFamily="34" charset="-128"/>
              </a:defRPr>
            </a:lvl5pPr>
            <a:lvl6pPr marL="2611062"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5801"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60540"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35279"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49478">
              <a:defRPr/>
            </a:pPr>
            <a:fld id="{A9F978FE-07EA-4AF3-9AD6-1CD9DFFEABDD}" type="slidenum">
              <a:rPr lang="en-US" altLang="en-US" sz="1200">
                <a:solidFill>
                  <a:srgbClr val="000000"/>
                </a:solidFill>
              </a:rPr>
              <a:pPr defTabSz="949478">
                <a:defRPr/>
              </a:pPr>
              <a:t>9</a:t>
            </a:fld>
            <a:endParaRPr lang="en-US" altLang="en-US" sz="1200">
              <a:solidFill>
                <a:srgbClr val="000000"/>
              </a:solidFill>
            </a:endParaRPr>
          </a:p>
        </p:txBody>
      </p:sp>
    </p:spTree>
    <p:extLst>
      <p:ext uri="{BB962C8B-B14F-4D97-AF65-F5344CB8AC3E}">
        <p14:creationId xmlns:p14="http://schemas.microsoft.com/office/powerpoint/2010/main" val="189110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71450" indent="-296711">
              <a:defRPr sz="2400">
                <a:solidFill>
                  <a:schemeClr val="tx1"/>
                </a:solidFill>
                <a:latin typeface="Arial" panose="020B0604020202020204" pitchFamily="34" charset="0"/>
                <a:ea typeface="ＭＳ Ｐゴシック" panose="020B0600070205080204" pitchFamily="34" charset="-128"/>
              </a:defRPr>
            </a:lvl2pPr>
            <a:lvl3pPr marL="1186847" indent="-237369">
              <a:defRPr sz="2400">
                <a:solidFill>
                  <a:schemeClr val="tx1"/>
                </a:solidFill>
                <a:latin typeface="Arial" panose="020B0604020202020204" pitchFamily="34" charset="0"/>
                <a:ea typeface="ＭＳ Ｐゴシック" panose="020B0600070205080204" pitchFamily="34" charset="-128"/>
              </a:defRPr>
            </a:lvl3pPr>
            <a:lvl4pPr marL="1661585" indent="-237369">
              <a:defRPr sz="2400">
                <a:solidFill>
                  <a:schemeClr val="tx1"/>
                </a:solidFill>
                <a:latin typeface="Arial" panose="020B0604020202020204" pitchFamily="34" charset="0"/>
                <a:ea typeface="ＭＳ Ｐゴシック" panose="020B0600070205080204" pitchFamily="34" charset="-128"/>
              </a:defRPr>
            </a:lvl4pPr>
            <a:lvl5pPr marL="2136324" indent="-237369">
              <a:defRPr sz="2400">
                <a:solidFill>
                  <a:schemeClr val="tx1"/>
                </a:solidFill>
                <a:latin typeface="Arial" panose="020B0604020202020204" pitchFamily="34" charset="0"/>
                <a:ea typeface="ＭＳ Ｐゴシック" panose="020B0600070205080204" pitchFamily="34" charset="-128"/>
              </a:defRPr>
            </a:lvl5pPr>
            <a:lvl6pPr marL="2611062"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5801"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60540"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35279"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7E71A1-714D-4C39-B82C-F5C7BCBFAC85}" type="slidenum">
              <a:rPr lang="en-US" altLang="en-US" sz="1200">
                <a:solidFill>
                  <a:srgbClr val="000000"/>
                </a:solidFill>
              </a:rPr>
              <a:pPr/>
              <a:t>12</a:t>
            </a:fld>
            <a:endParaRPr lang="en-US" altLang="en-US" sz="12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966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7856B-2548-4AEB-84F8-D69936F7BD7C}" type="slidenum">
              <a:rPr lang="en-US" smtClean="0"/>
              <a:t>14</a:t>
            </a:fld>
            <a:endParaRPr lang="en-US" dirty="0"/>
          </a:p>
        </p:txBody>
      </p:sp>
    </p:spTree>
    <p:extLst>
      <p:ext uri="{BB962C8B-B14F-4D97-AF65-F5344CB8AC3E}">
        <p14:creationId xmlns:p14="http://schemas.microsoft.com/office/powerpoint/2010/main" val="168935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71450" indent="-296711">
              <a:defRPr sz="2400">
                <a:solidFill>
                  <a:schemeClr val="tx1"/>
                </a:solidFill>
                <a:latin typeface="Arial" panose="020B0604020202020204" pitchFamily="34" charset="0"/>
                <a:ea typeface="ＭＳ Ｐゴシック" panose="020B0600070205080204" pitchFamily="34" charset="-128"/>
              </a:defRPr>
            </a:lvl2pPr>
            <a:lvl3pPr marL="1186847" indent="-237369">
              <a:defRPr sz="2400">
                <a:solidFill>
                  <a:schemeClr val="tx1"/>
                </a:solidFill>
                <a:latin typeface="Arial" panose="020B0604020202020204" pitchFamily="34" charset="0"/>
                <a:ea typeface="ＭＳ Ｐゴシック" panose="020B0600070205080204" pitchFamily="34" charset="-128"/>
              </a:defRPr>
            </a:lvl3pPr>
            <a:lvl4pPr marL="1661585" indent="-237369">
              <a:defRPr sz="2400">
                <a:solidFill>
                  <a:schemeClr val="tx1"/>
                </a:solidFill>
                <a:latin typeface="Arial" panose="020B0604020202020204" pitchFamily="34" charset="0"/>
                <a:ea typeface="ＭＳ Ｐゴシック" panose="020B0600070205080204" pitchFamily="34" charset="-128"/>
              </a:defRPr>
            </a:lvl4pPr>
            <a:lvl5pPr marL="2136324" indent="-237369">
              <a:defRPr sz="2400">
                <a:solidFill>
                  <a:schemeClr val="tx1"/>
                </a:solidFill>
                <a:latin typeface="Arial" panose="020B0604020202020204" pitchFamily="34" charset="0"/>
                <a:ea typeface="ＭＳ Ｐゴシック" panose="020B0600070205080204" pitchFamily="34" charset="-128"/>
              </a:defRPr>
            </a:lvl5pPr>
            <a:lvl6pPr marL="2611062"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5801"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60540"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35279" indent="-237369"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ACE78C-DAAB-46E0-88F1-7567C4A32C4B}" type="slidenum">
              <a:rPr lang="en-US" altLang="en-US" sz="1200">
                <a:solidFill>
                  <a:srgbClr val="000000"/>
                </a:solidFill>
              </a:rPr>
              <a:pPr/>
              <a:t>15</a:t>
            </a:fld>
            <a:endParaRPr lang="en-US" altLang="en-US" sz="1200">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529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44004-B560-4DAA-AE37-C2DDD8F2FE0A}" type="slidenum">
              <a:rPr lang="en-US" smtClean="0"/>
              <a:t>16</a:t>
            </a:fld>
            <a:endParaRPr lang="en-US"/>
          </a:p>
        </p:txBody>
      </p:sp>
    </p:spTree>
    <p:extLst>
      <p:ext uri="{BB962C8B-B14F-4D97-AF65-F5344CB8AC3E}">
        <p14:creationId xmlns:p14="http://schemas.microsoft.com/office/powerpoint/2010/main" val="93379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9FE44004-B560-4DAA-AE37-C2DDD8F2FE0A}" type="slidenum">
              <a:rPr lang="en-US" sz="1300">
                <a:solidFill>
                  <a:prstClr val="black"/>
                </a:solidFill>
                <a:latin typeface="Calibri" panose="020F0502020204030204"/>
              </a:rPr>
              <a:pPr defTabSz="949478">
                <a:defRPr/>
              </a:pPr>
              <a:t>21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50109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44004-B560-4DAA-AE37-C2DDD8F2FE0A}" type="slidenum">
              <a:rPr lang="en-US" smtClean="0"/>
              <a:t>22</a:t>
            </a:fld>
            <a:endParaRPr lang="en-US"/>
          </a:p>
        </p:txBody>
      </p:sp>
    </p:spTree>
    <p:extLst>
      <p:ext uri="{BB962C8B-B14F-4D97-AF65-F5344CB8AC3E}">
        <p14:creationId xmlns:p14="http://schemas.microsoft.com/office/powerpoint/2010/main" val="2988134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if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tif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tif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960" y="824157"/>
            <a:ext cx="9925688" cy="954188"/>
          </a:xfrm>
        </p:spPr>
        <p:txBody>
          <a:bodyPr>
            <a:noAutofit/>
          </a:bodyPr>
          <a:lstStyle>
            <a:lvl1pPr algn="l">
              <a:defRPr sz="5867" b="0" i="0">
                <a:solidFill>
                  <a:srgbClr val="EA1D20"/>
                </a:solidFill>
                <a:latin typeface="Arial"/>
                <a:cs typeface="Arial"/>
              </a:defRPr>
            </a:lvl1pPr>
          </a:lstStyle>
          <a:p>
            <a:r>
              <a:rPr lang="en-US" dirty="0"/>
              <a:t>Click to edit header</a:t>
            </a:r>
          </a:p>
        </p:txBody>
      </p:sp>
      <p:sp>
        <p:nvSpPr>
          <p:cNvPr id="3" name="Subtitle 2"/>
          <p:cNvSpPr>
            <a:spLocks noGrp="1"/>
          </p:cNvSpPr>
          <p:nvPr>
            <p:ph type="subTitle" idx="1" hasCustomPrompt="1"/>
          </p:nvPr>
        </p:nvSpPr>
        <p:spPr>
          <a:xfrm>
            <a:off x="856727" y="1717921"/>
            <a:ext cx="9925688" cy="687116"/>
          </a:xfrm>
        </p:spPr>
        <p:txBody>
          <a:bodyPr>
            <a:normAutofit/>
          </a:bodyPr>
          <a:lstStyle>
            <a:lvl1pPr marL="0" indent="0" algn="l">
              <a:buNone/>
              <a:defRPr sz="2133" b="0" i="0" baseline="0">
                <a:solidFill>
                  <a:schemeClr val="tx1">
                    <a:tint val="75000"/>
                  </a:schemeClr>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a:t>
            </a:r>
            <a:r>
              <a:rPr lang="en-US" dirty="0" err="1"/>
              <a:t>subheader</a:t>
            </a:r>
            <a:endParaRPr lang="en-US" dirty="0"/>
          </a:p>
        </p:txBody>
      </p:sp>
      <p:grpSp>
        <p:nvGrpSpPr>
          <p:cNvPr id="11" name="Group 10"/>
          <p:cNvGrpSpPr/>
          <p:nvPr/>
        </p:nvGrpSpPr>
        <p:grpSpPr>
          <a:xfrm>
            <a:off x="9012433" y="5225175"/>
            <a:ext cx="2586881" cy="1252468"/>
            <a:chOff x="608220" y="3663903"/>
            <a:chExt cx="2515980" cy="1218140"/>
          </a:xfrm>
        </p:grpSpPr>
        <p:pic>
          <p:nvPicPr>
            <p:cNvPr id="7" name="Picture 6" descr="Sun_DIC_L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220" y="3663903"/>
              <a:ext cx="2515980" cy="718991"/>
            </a:xfrm>
            <a:prstGeom prst="rect">
              <a:avLst/>
            </a:prstGeom>
          </p:spPr>
        </p:pic>
        <p:pic>
          <p:nvPicPr>
            <p:cNvPr id="10" name="Picture 9" descr="working_li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220" y="4639494"/>
              <a:ext cx="2458221" cy="242549"/>
            </a:xfrm>
            <a:prstGeom prst="rect">
              <a:avLst/>
            </a:prstGeom>
          </p:spPr>
        </p:pic>
      </p:grpSp>
      <p:sp>
        <p:nvSpPr>
          <p:cNvPr id="23" name="Subtitle 2"/>
          <p:cNvSpPr txBox="1">
            <a:spLocks/>
          </p:cNvSpPr>
          <p:nvPr/>
        </p:nvSpPr>
        <p:spPr>
          <a:xfrm>
            <a:off x="856727" y="3347183"/>
            <a:ext cx="2310264" cy="487989"/>
          </a:xfrm>
          <a:prstGeom prst="rect">
            <a:avLst/>
          </a:prstGeom>
        </p:spPr>
        <p:txBody>
          <a:bodyPr vert="horz" lIns="121920" tIns="60960" rIns="121920" bIns="60960" rtlCol="0">
            <a:normAutofit/>
          </a:bodyPr>
          <a:lstStyle>
            <a:lvl1pPr marL="0" indent="0" algn="l" defTabSz="457200" rtl="0" eaLnBrk="1" latinLnBrk="0" hangingPunct="1">
              <a:spcBef>
                <a:spcPct val="20000"/>
              </a:spcBef>
              <a:buFont typeface="Arial"/>
              <a:buNone/>
              <a:defRPr sz="1600" b="0" i="0" kern="1200" baseline="0">
                <a:solidFill>
                  <a:schemeClr val="tx1">
                    <a:tint val="75000"/>
                  </a:schemeClr>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D5055120-D0A7-4E42-B422-A63CF8D0B5BC}" type="datetime3">
              <a:rPr lang="en-US" sz="1333" b="0" i="0" smtClean="0">
                <a:latin typeface="Arial"/>
                <a:cs typeface="Arial"/>
              </a:rPr>
              <a:t>7 September 2018</a:t>
            </a:fld>
            <a:endParaRPr lang="en-US" sz="1333" b="0" i="0" dirty="0">
              <a:latin typeface="Arial"/>
              <a:cs typeface="Arial"/>
            </a:endParaRPr>
          </a:p>
        </p:txBody>
      </p:sp>
      <p:pic>
        <p:nvPicPr>
          <p:cNvPr id="5" name="Picture 4" descr="corner2_tiles.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0736648" y="-1"/>
            <a:ext cx="1455352" cy="1326156"/>
          </a:xfrm>
          <a:prstGeom prst="rect">
            <a:avLst/>
          </a:prstGeom>
        </p:spPr>
      </p:pic>
      <p:pic>
        <p:nvPicPr>
          <p:cNvPr id="6" name="Picture 5" descr="SunChemical_logo_Dec15_RGB_sm.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45791" y="5173601"/>
            <a:ext cx="2686532" cy="934642"/>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EAA4D5DE-9A5D-495E-A96D-38C89D1C89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108470"/>
            <a:ext cx="4445433" cy="2749529"/>
          </a:xfrm>
          <a:prstGeom prst="rect">
            <a:avLst/>
          </a:prstGeom>
        </p:spPr>
      </p:pic>
      <p:sp>
        <p:nvSpPr>
          <p:cNvPr id="8" name="Footer Placeholder 7">
            <a:extLst>
              <a:ext uri="{FF2B5EF4-FFF2-40B4-BE49-F238E27FC236}">
                <a16:creationId xmlns:a16="http://schemas.microsoft.com/office/drawing/2014/main" id="{C2ED58E8-1780-420B-A063-38D8AF72517C}"/>
              </a:ext>
            </a:extLst>
          </p:cNvPr>
          <p:cNvSpPr>
            <a:spLocks noGrp="1"/>
          </p:cNvSpPr>
          <p:nvPr>
            <p:ph type="ftr" sz="quarter" idx="10"/>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9464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1">
    <p:spTree>
      <p:nvGrpSpPr>
        <p:cNvPr id="1" name=""/>
        <p:cNvGrpSpPr/>
        <p:nvPr/>
      </p:nvGrpSpPr>
      <p:grpSpPr>
        <a:xfrm>
          <a:off x="0" y="0"/>
          <a:ext cx="0" cy="0"/>
          <a:chOff x="0" y="0"/>
          <a:chExt cx="0" cy="0"/>
        </a:xfrm>
      </p:grpSpPr>
      <p:pic>
        <p:nvPicPr>
          <p:cNvPr id="3" name="Picture 2" descr="puzzle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0302" y="1141141"/>
            <a:ext cx="8397263" cy="4977185"/>
          </a:xfrm>
          <a:prstGeom prst="rect">
            <a:avLst/>
          </a:prstGeom>
        </p:spPr>
      </p:pic>
      <p:sp>
        <p:nvSpPr>
          <p:cNvPr id="11" name="Title 1"/>
          <p:cNvSpPr>
            <a:spLocks noGrp="1"/>
          </p:cNvSpPr>
          <p:nvPr>
            <p:ph type="ctrTitle" hasCustomPrompt="1"/>
          </p:nvPr>
        </p:nvSpPr>
        <p:spPr>
          <a:xfrm>
            <a:off x="1964453" y="1141142"/>
            <a:ext cx="2558932" cy="1084676"/>
          </a:xfrm>
        </p:spPr>
        <p:txBody>
          <a:bodyPr anchor="ctr">
            <a:noAutofit/>
          </a:bodyPr>
          <a:lstStyle>
            <a:lvl1pPr algn="ctr">
              <a:defRPr sz="2667" b="1" i="0">
                <a:solidFill>
                  <a:schemeClr val="bg1"/>
                </a:solidFill>
                <a:latin typeface="Arial"/>
                <a:cs typeface="Arial"/>
              </a:defRPr>
            </a:lvl1pPr>
          </a:lstStyle>
          <a:p>
            <a:r>
              <a:rPr lang="en-US" dirty="0"/>
              <a:t>Header</a:t>
            </a:r>
          </a:p>
        </p:txBody>
      </p:sp>
      <p:grpSp>
        <p:nvGrpSpPr>
          <p:cNvPr id="8" name="Group 7"/>
          <p:cNvGrpSpPr/>
          <p:nvPr/>
        </p:nvGrpSpPr>
        <p:grpSpPr>
          <a:xfrm>
            <a:off x="9012433" y="5225175"/>
            <a:ext cx="2586881" cy="1252468"/>
            <a:chOff x="608220" y="3663903"/>
            <a:chExt cx="2515980" cy="1218140"/>
          </a:xfrm>
        </p:grpSpPr>
        <p:pic>
          <p:nvPicPr>
            <p:cNvPr id="9" name="Picture 8" descr="Sun_DIC_Locku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220" y="3663903"/>
              <a:ext cx="2515980" cy="718991"/>
            </a:xfrm>
            <a:prstGeom prst="rect">
              <a:avLst/>
            </a:prstGeom>
          </p:spPr>
        </p:pic>
        <p:pic>
          <p:nvPicPr>
            <p:cNvPr id="10" name="Picture 9" descr="working_l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20" y="4639494"/>
              <a:ext cx="2458221" cy="242549"/>
            </a:xfrm>
            <a:prstGeom prst="rect">
              <a:avLst/>
            </a:prstGeom>
          </p:spPr>
        </p:pic>
      </p:grpSp>
      <p:sp>
        <p:nvSpPr>
          <p:cNvPr id="19" name="Text Placeholder 18"/>
          <p:cNvSpPr>
            <a:spLocks noGrp="1"/>
          </p:cNvSpPr>
          <p:nvPr>
            <p:ph type="body" sz="quarter" idx="10" hasCustomPrompt="1"/>
          </p:nvPr>
        </p:nvSpPr>
        <p:spPr>
          <a:xfrm>
            <a:off x="3418635" y="2096321"/>
            <a:ext cx="3538304" cy="1864176"/>
          </a:xfrm>
        </p:spPr>
        <p:txBody>
          <a:bodyPr anchor="ctr">
            <a:normAutofit/>
          </a:bodyPr>
          <a:lstStyle>
            <a:lvl1pPr marL="0" indent="0" algn="ctr">
              <a:buNone/>
              <a:defRPr sz="2667" b="1">
                <a:solidFill>
                  <a:schemeClr val="bg1"/>
                </a:solidFill>
                <a:latin typeface="Arial"/>
                <a:cs typeface="Arial"/>
              </a:defRPr>
            </a:lvl1pPr>
          </a:lstStyle>
          <a:p>
            <a:pPr lvl="0"/>
            <a:r>
              <a:rPr lang="en-US" dirty="0"/>
              <a:t>Header</a:t>
            </a:r>
          </a:p>
        </p:txBody>
      </p:sp>
      <p:sp>
        <p:nvSpPr>
          <p:cNvPr id="20" name="Text Placeholder 18"/>
          <p:cNvSpPr>
            <a:spLocks noGrp="1"/>
          </p:cNvSpPr>
          <p:nvPr>
            <p:ph type="body" sz="quarter" idx="11" hasCustomPrompt="1"/>
          </p:nvPr>
        </p:nvSpPr>
        <p:spPr>
          <a:xfrm>
            <a:off x="5818966" y="3738414"/>
            <a:ext cx="3404951" cy="1036229"/>
          </a:xfrm>
        </p:spPr>
        <p:txBody>
          <a:bodyPr anchor="ctr">
            <a:normAutofit/>
          </a:bodyPr>
          <a:lstStyle>
            <a:lvl1pPr marL="0" indent="0" algn="ctr">
              <a:buNone/>
              <a:defRPr sz="2667" b="1">
                <a:solidFill>
                  <a:schemeClr val="bg1"/>
                </a:solidFill>
                <a:latin typeface="Arial"/>
                <a:cs typeface="Arial"/>
              </a:defRPr>
            </a:lvl1pPr>
          </a:lstStyle>
          <a:p>
            <a:pPr lvl="0"/>
            <a:r>
              <a:rPr lang="en-US" dirty="0"/>
              <a:t>Header</a:t>
            </a:r>
          </a:p>
        </p:txBody>
      </p:sp>
      <p:sp>
        <p:nvSpPr>
          <p:cNvPr id="21" name="Text Placeholder 18"/>
          <p:cNvSpPr>
            <a:spLocks noGrp="1"/>
          </p:cNvSpPr>
          <p:nvPr>
            <p:ph type="body" sz="quarter" idx="12" hasCustomPrompt="1"/>
          </p:nvPr>
        </p:nvSpPr>
        <p:spPr>
          <a:xfrm>
            <a:off x="6814811" y="1628617"/>
            <a:ext cx="3542755" cy="1147849"/>
          </a:xfrm>
        </p:spPr>
        <p:txBody>
          <a:bodyPr anchor="ctr">
            <a:normAutofit/>
          </a:bodyPr>
          <a:lstStyle>
            <a:lvl1pPr marL="0" indent="0" algn="ctr">
              <a:buNone/>
              <a:defRPr sz="2667" b="1">
                <a:solidFill>
                  <a:schemeClr val="bg1">
                    <a:lumMod val="50000"/>
                  </a:schemeClr>
                </a:solidFill>
                <a:latin typeface="Arial"/>
                <a:cs typeface="Arial"/>
              </a:defRPr>
            </a:lvl1pPr>
          </a:lstStyle>
          <a:p>
            <a:pPr lvl="0"/>
            <a:r>
              <a:rPr lang="en-US" dirty="0"/>
              <a:t>Header</a:t>
            </a:r>
          </a:p>
        </p:txBody>
      </p:sp>
      <p:sp>
        <p:nvSpPr>
          <p:cNvPr id="22" name="Text Placeholder 18"/>
          <p:cNvSpPr>
            <a:spLocks noGrp="1"/>
          </p:cNvSpPr>
          <p:nvPr>
            <p:ph type="body" sz="quarter" idx="13" hasCustomPrompt="1"/>
          </p:nvPr>
        </p:nvSpPr>
        <p:spPr>
          <a:xfrm>
            <a:off x="2301327" y="4610006"/>
            <a:ext cx="4513484" cy="1501876"/>
          </a:xfrm>
        </p:spPr>
        <p:txBody>
          <a:bodyPr anchor="ctr">
            <a:normAutofit/>
          </a:bodyPr>
          <a:lstStyle>
            <a:lvl1pPr marL="0" indent="0" algn="ctr">
              <a:buNone/>
              <a:defRPr sz="2667" b="1">
                <a:solidFill>
                  <a:schemeClr val="bg1"/>
                </a:solidFill>
                <a:latin typeface="Arial"/>
                <a:cs typeface="Arial"/>
              </a:defRPr>
            </a:lvl1pPr>
          </a:lstStyle>
          <a:p>
            <a:pPr lvl="0"/>
            <a:r>
              <a:rPr lang="en-US" dirty="0"/>
              <a:t>Header</a:t>
            </a:r>
          </a:p>
        </p:txBody>
      </p:sp>
      <p:sp>
        <p:nvSpPr>
          <p:cNvPr id="17" name="Text Placeholder 16"/>
          <p:cNvSpPr>
            <a:spLocks noGrp="1"/>
          </p:cNvSpPr>
          <p:nvPr>
            <p:ph type="body" sz="quarter" idx="15" hasCustomPrompt="1"/>
          </p:nvPr>
        </p:nvSpPr>
        <p:spPr>
          <a:xfrm>
            <a:off x="417376" y="513785"/>
            <a:ext cx="7354705" cy="516331"/>
          </a:xfrm>
        </p:spPr>
        <p:txBody>
          <a:bodyPr>
            <a:normAutofit/>
          </a:bodyPr>
          <a:lstStyle>
            <a:lvl1pPr marL="0" indent="0">
              <a:buNone/>
              <a:defRPr sz="2667" b="1">
                <a:solidFill>
                  <a:srgbClr val="EA1D20"/>
                </a:solidFill>
                <a:latin typeface="Arial"/>
                <a:cs typeface="Arial"/>
              </a:defRPr>
            </a:lvl1pPr>
          </a:lstStyle>
          <a:p>
            <a:pPr lvl="0"/>
            <a:r>
              <a:rPr lang="en-US" dirty="0"/>
              <a:t>Click to edit header</a:t>
            </a:r>
          </a:p>
        </p:txBody>
      </p:sp>
      <p:pic>
        <p:nvPicPr>
          <p:cNvPr id="12" name="Picture 11" descr="SunChemical_logo_Dec15_RGB_sm.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45791" y="5173601"/>
            <a:ext cx="2686532" cy="934642"/>
          </a:xfrm>
          <a:prstGeom prst="rect">
            <a:avLst/>
          </a:prstGeom>
        </p:spPr>
      </p:pic>
      <p:sp>
        <p:nvSpPr>
          <p:cNvPr id="4" name="Footer Placeholder 3">
            <a:extLst>
              <a:ext uri="{FF2B5EF4-FFF2-40B4-BE49-F238E27FC236}">
                <a16:creationId xmlns:a16="http://schemas.microsoft.com/office/drawing/2014/main" id="{33BA49F8-B86E-40A6-9F36-E78B157C0C2F}"/>
              </a:ext>
            </a:extLst>
          </p:cNvPr>
          <p:cNvSpPr>
            <a:spLocks noGrp="1"/>
          </p:cNvSpPr>
          <p:nvPr>
            <p:ph type="ftr" sz="quarter" idx="16"/>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91836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3" name="Picture 2" descr="section_tiles2.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4129"/>
            <a:ext cx="8738723" cy="3662287"/>
          </a:xfrm>
          <a:prstGeom prst="rect">
            <a:avLst/>
          </a:prstGeom>
        </p:spPr>
      </p:pic>
      <p:sp>
        <p:nvSpPr>
          <p:cNvPr id="11" name="Title 1"/>
          <p:cNvSpPr>
            <a:spLocks noGrp="1"/>
          </p:cNvSpPr>
          <p:nvPr>
            <p:ph type="ctrTitle" hasCustomPrompt="1"/>
          </p:nvPr>
        </p:nvSpPr>
        <p:spPr>
          <a:xfrm>
            <a:off x="540037" y="1364193"/>
            <a:ext cx="7606271" cy="954188"/>
          </a:xfrm>
        </p:spPr>
        <p:txBody>
          <a:bodyPr anchor="ctr">
            <a:noAutofit/>
          </a:bodyPr>
          <a:lstStyle>
            <a:lvl1pPr algn="ctr">
              <a:defRPr sz="4267" b="0" i="0">
                <a:solidFill>
                  <a:schemeClr val="bg1"/>
                </a:solidFill>
                <a:latin typeface="Arial"/>
                <a:cs typeface="Arial"/>
              </a:defRPr>
            </a:lvl1pPr>
          </a:lstStyle>
          <a:p>
            <a:r>
              <a:rPr lang="en-US" dirty="0"/>
              <a:t>Click to edit header</a:t>
            </a:r>
          </a:p>
        </p:txBody>
      </p:sp>
      <p:grpSp>
        <p:nvGrpSpPr>
          <p:cNvPr id="7" name="Group 6"/>
          <p:cNvGrpSpPr/>
          <p:nvPr/>
        </p:nvGrpSpPr>
        <p:grpSpPr>
          <a:xfrm>
            <a:off x="9012433" y="5225175"/>
            <a:ext cx="2586881" cy="1252468"/>
            <a:chOff x="608220" y="3663903"/>
            <a:chExt cx="2515980" cy="1218140"/>
          </a:xfrm>
        </p:grpSpPr>
        <p:pic>
          <p:nvPicPr>
            <p:cNvPr id="12" name="Picture 11" descr="Sun_DIC_Locku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220" y="3663903"/>
              <a:ext cx="2515980" cy="718991"/>
            </a:xfrm>
            <a:prstGeom prst="rect">
              <a:avLst/>
            </a:prstGeom>
          </p:spPr>
        </p:pic>
        <p:pic>
          <p:nvPicPr>
            <p:cNvPr id="13" name="Picture 12" descr="working_l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20" y="4639494"/>
              <a:ext cx="2458221" cy="242549"/>
            </a:xfrm>
            <a:prstGeom prst="rect">
              <a:avLst/>
            </a:prstGeom>
          </p:spPr>
        </p:pic>
      </p:grpSp>
      <p:pic>
        <p:nvPicPr>
          <p:cNvPr id="8" name="Picture 7" descr="SunChemical_logo_Dec15_RGB_sm.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45791" y="5173601"/>
            <a:ext cx="2686532" cy="934642"/>
          </a:xfrm>
          <a:prstGeom prst="rect">
            <a:avLst/>
          </a:prstGeom>
        </p:spPr>
      </p:pic>
      <p:sp>
        <p:nvSpPr>
          <p:cNvPr id="4" name="Footer Placeholder 3">
            <a:extLst>
              <a:ext uri="{FF2B5EF4-FFF2-40B4-BE49-F238E27FC236}">
                <a16:creationId xmlns:a16="http://schemas.microsoft.com/office/drawing/2014/main" id="{90BE8DE9-738B-40AA-BCE4-F14A903ED805}"/>
              </a:ext>
            </a:extLst>
          </p:cNvPr>
          <p:cNvSpPr>
            <a:spLocks noGrp="1"/>
          </p:cNvSpPr>
          <p:nvPr>
            <p:ph type="ftr" sz="quarter" idx="10"/>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207773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3" name="Picture 2" descr="section_tiles3.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24129"/>
            <a:ext cx="8738724" cy="3662287"/>
          </a:xfrm>
          <a:prstGeom prst="rect">
            <a:avLst/>
          </a:prstGeom>
        </p:spPr>
      </p:pic>
      <p:sp>
        <p:nvSpPr>
          <p:cNvPr id="11" name="Title 1"/>
          <p:cNvSpPr>
            <a:spLocks noGrp="1"/>
          </p:cNvSpPr>
          <p:nvPr>
            <p:ph type="ctrTitle" hasCustomPrompt="1"/>
          </p:nvPr>
        </p:nvSpPr>
        <p:spPr>
          <a:xfrm>
            <a:off x="540037" y="1364193"/>
            <a:ext cx="7606271" cy="954188"/>
          </a:xfrm>
        </p:spPr>
        <p:txBody>
          <a:bodyPr anchor="ctr">
            <a:noAutofit/>
          </a:bodyPr>
          <a:lstStyle>
            <a:lvl1pPr algn="ctr">
              <a:defRPr sz="4267" b="0" i="0">
                <a:solidFill>
                  <a:schemeClr val="bg1"/>
                </a:solidFill>
                <a:latin typeface="Arial"/>
                <a:cs typeface="Arial"/>
              </a:defRPr>
            </a:lvl1pPr>
          </a:lstStyle>
          <a:p>
            <a:r>
              <a:rPr lang="en-US" dirty="0"/>
              <a:t>Click to edit header</a:t>
            </a:r>
          </a:p>
        </p:txBody>
      </p:sp>
      <p:grpSp>
        <p:nvGrpSpPr>
          <p:cNvPr id="7" name="Group 6"/>
          <p:cNvGrpSpPr/>
          <p:nvPr/>
        </p:nvGrpSpPr>
        <p:grpSpPr>
          <a:xfrm>
            <a:off x="9012433" y="5225175"/>
            <a:ext cx="2586881" cy="1252468"/>
            <a:chOff x="608220" y="3663903"/>
            <a:chExt cx="2515980" cy="1218140"/>
          </a:xfrm>
        </p:grpSpPr>
        <p:pic>
          <p:nvPicPr>
            <p:cNvPr id="12" name="Picture 11" descr="Sun_DIC_Locku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220" y="3663903"/>
              <a:ext cx="2515980" cy="718991"/>
            </a:xfrm>
            <a:prstGeom prst="rect">
              <a:avLst/>
            </a:prstGeom>
          </p:spPr>
        </p:pic>
        <p:pic>
          <p:nvPicPr>
            <p:cNvPr id="13" name="Picture 12" descr="working_l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20" y="4639494"/>
              <a:ext cx="2458221" cy="242549"/>
            </a:xfrm>
            <a:prstGeom prst="rect">
              <a:avLst/>
            </a:prstGeom>
          </p:spPr>
        </p:pic>
      </p:grpSp>
      <p:pic>
        <p:nvPicPr>
          <p:cNvPr id="8" name="Picture 7" descr="SunChemical_logo_Dec15_RGB_sm.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45791" y="5173601"/>
            <a:ext cx="2686532" cy="934642"/>
          </a:xfrm>
          <a:prstGeom prst="rect">
            <a:avLst/>
          </a:prstGeom>
        </p:spPr>
      </p:pic>
      <p:sp>
        <p:nvSpPr>
          <p:cNvPr id="2" name="Footer Placeholder 1">
            <a:extLst>
              <a:ext uri="{FF2B5EF4-FFF2-40B4-BE49-F238E27FC236}">
                <a16:creationId xmlns:a16="http://schemas.microsoft.com/office/drawing/2014/main" id="{A60F104C-5D97-4B89-902F-82E07377FEF0}"/>
              </a:ext>
            </a:extLst>
          </p:cNvPr>
          <p:cNvSpPr>
            <a:spLocks noGrp="1"/>
          </p:cNvSpPr>
          <p:nvPr>
            <p:ph type="ftr" sz="quarter" idx="10"/>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060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3" name="Picture 2" descr="section_tiles_2.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24130"/>
            <a:ext cx="8738720" cy="3662285"/>
          </a:xfrm>
          <a:prstGeom prst="rect">
            <a:avLst/>
          </a:prstGeom>
        </p:spPr>
      </p:pic>
      <p:sp>
        <p:nvSpPr>
          <p:cNvPr id="11" name="Title 1"/>
          <p:cNvSpPr>
            <a:spLocks noGrp="1"/>
          </p:cNvSpPr>
          <p:nvPr>
            <p:ph type="ctrTitle" hasCustomPrompt="1"/>
          </p:nvPr>
        </p:nvSpPr>
        <p:spPr>
          <a:xfrm>
            <a:off x="540037" y="1364193"/>
            <a:ext cx="7606271" cy="954188"/>
          </a:xfrm>
        </p:spPr>
        <p:txBody>
          <a:bodyPr anchor="ctr">
            <a:noAutofit/>
          </a:bodyPr>
          <a:lstStyle>
            <a:lvl1pPr algn="ctr">
              <a:defRPr sz="4267" b="0" i="0">
                <a:solidFill>
                  <a:schemeClr val="bg1">
                    <a:lumMod val="50000"/>
                  </a:schemeClr>
                </a:solidFill>
                <a:latin typeface="Arial"/>
                <a:cs typeface="Arial"/>
              </a:defRPr>
            </a:lvl1pPr>
          </a:lstStyle>
          <a:p>
            <a:r>
              <a:rPr lang="en-US" dirty="0"/>
              <a:t>Click to edit header</a:t>
            </a:r>
          </a:p>
        </p:txBody>
      </p:sp>
      <p:grpSp>
        <p:nvGrpSpPr>
          <p:cNvPr id="7" name="Group 6"/>
          <p:cNvGrpSpPr/>
          <p:nvPr/>
        </p:nvGrpSpPr>
        <p:grpSpPr>
          <a:xfrm>
            <a:off x="9012433" y="5225175"/>
            <a:ext cx="2586881" cy="1252468"/>
            <a:chOff x="608220" y="3663903"/>
            <a:chExt cx="2515980" cy="1218140"/>
          </a:xfrm>
        </p:grpSpPr>
        <p:pic>
          <p:nvPicPr>
            <p:cNvPr id="12" name="Picture 11" descr="Sun_DIC_Locku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220" y="3663903"/>
              <a:ext cx="2515980" cy="718991"/>
            </a:xfrm>
            <a:prstGeom prst="rect">
              <a:avLst/>
            </a:prstGeom>
          </p:spPr>
        </p:pic>
        <p:pic>
          <p:nvPicPr>
            <p:cNvPr id="13" name="Picture 12" descr="working_l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20" y="4639494"/>
              <a:ext cx="2458221" cy="242549"/>
            </a:xfrm>
            <a:prstGeom prst="rect">
              <a:avLst/>
            </a:prstGeom>
          </p:spPr>
        </p:pic>
      </p:grpSp>
      <p:pic>
        <p:nvPicPr>
          <p:cNvPr id="8" name="Picture 7" descr="SunChemical_logo_Dec15_RGB_sm.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45791" y="5173601"/>
            <a:ext cx="2686532" cy="934642"/>
          </a:xfrm>
          <a:prstGeom prst="rect">
            <a:avLst/>
          </a:prstGeom>
        </p:spPr>
      </p:pic>
      <p:sp>
        <p:nvSpPr>
          <p:cNvPr id="2" name="Footer Placeholder 1">
            <a:extLst>
              <a:ext uri="{FF2B5EF4-FFF2-40B4-BE49-F238E27FC236}">
                <a16:creationId xmlns:a16="http://schemas.microsoft.com/office/drawing/2014/main" id="{EB161481-C722-4ABF-8A79-A378A0D115FD}"/>
              </a:ext>
            </a:extLst>
          </p:cNvPr>
          <p:cNvSpPr>
            <a:spLocks noGrp="1"/>
          </p:cNvSpPr>
          <p:nvPr>
            <p:ph type="ftr" sz="quarter" idx="10"/>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5695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rner 1">
    <p:spTree>
      <p:nvGrpSpPr>
        <p:cNvPr id="1" name=""/>
        <p:cNvGrpSpPr/>
        <p:nvPr/>
      </p:nvGrpSpPr>
      <p:grpSpPr>
        <a:xfrm>
          <a:off x="0" y="0"/>
          <a:ext cx="0" cy="0"/>
          <a:chOff x="0" y="0"/>
          <a:chExt cx="0" cy="0"/>
        </a:xfrm>
      </p:grpSpPr>
      <p:sp>
        <p:nvSpPr>
          <p:cNvPr id="9" name="Slide Number Placeholder 8"/>
          <p:cNvSpPr txBox="1">
            <a:spLocks/>
          </p:cNvSpPr>
          <p:nvPr/>
        </p:nvSpPr>
        <p:spPr>
          <a:xfrm>
            <a:off x="9081759" y="6339826"/>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F083687-197D-9348-B551-20C567E22E4E}" type="slidenum">
              <a:rPr lang="en-US" sz="1333" smtClean="0">
                <a:solidFill>
                  <a:schemeClr val="bg1">
                    <a:lumMod val="65000"/>
                  </a:schemeClr>
                </a:solidFill>
              </a:rPr>
              <a:pPr algn="r"/>
              <a:t>‹#›</a:t>
            </a:fld>
            <a:endParaRPr lang="en-US" sz="1333" dirty="0">
              <a:solidFill>
                <a:schemeClr val="bg1">
                  <a:lumMod val="65000"/>
                </a:schemeClr>
              </a:solidFill>
            </a:endParaRPr>
          </a:p>
        </p:txBody>
      </p:sp>
      <p:sp>
        <p:nvSpPr>
          <p:cNvPr id="11" name="Title 1"/>
          <p:cNvSpPr>
            <a:spLocks noGrp="1"/>
          </p:cNvSpPr>
          <p:nvPr>
            <p:ph type="ctrTitle" hasCustomPrompt="1"/>
          </p:nvPr>
        </p:nvSpPr>
        <p:spPr>
          <a:xfrm>
            <a:off x="417375" y="508561"/>
            <a:ext cx="9925688" cy="503049"/>
          </a:xfrm>
        </p:spPr>
        <p:txBody>
          <a:bodyPr>
            <a:noAutofit/>
          </a:bodyPr>
          <a:lstStyle>
            <a:lvl1pPr algn="l">
              <a:defRPr sz="2667" b="1" i="0">
                <a:solidFill>
                  <a:srgbClr val="EA1D20"/>
                </a:solidFill>
                <a:latin typeface="Arial"/>
                <a:cs typeface="Arial"/>
              </a:defRPr>
            </a:lvl1pPr>
          </a:lstStyle>
          <a:p>
            <a:r>
              <a:rPr lang="en-US" dirty="0"/>
              <a:t>Click to edit header</a:t>
            </a:r>
          </a:p>
        </p:txBody>
      </p:sp>
      <p:pic>
        <p:nvPicPr>
          <p:cNvPr id="5" name="Picture 4" descr="corner2_tiles.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406733"/>
            <a:ext cx="1592651" cy="1451267"/>
          </a:xfrm>
          <a:prstGeom prst="rect">
            <a:avLst/>
          </a:prstGeom>
        </p:spPr>
      </p:pic>
      <p:sp>
        <p:nvSpPr>
          <p:cNvPr id="4" name="Text Placeholder 3"/>
          <p:cNvSpPr>
            <a:spLocks noGrp="1"/>
          </p:cNvSpPr>
          <p:nvPr>
            <p:ph type="body" sz="quarter" idx="10"/>
          </p:nvPr>
        </p:nvSpPr>
        <p:spPr>
          <a:xfrm>
            <a:off x="1592651" y="2028072"/>
            <a:ext cx="7874000" cy="3496733"/>
          </a:xfrm>
        </p:spPr>
        <p:txBody>
          <a:bodyPr>
            <a:normAutofit/>
          </a:bodyPr>
          <a:lstStyle>
            <a:lvl1pPr>
              <a:defRPr sz="2133">
                <a:solidFill>
                  <a:schemeClr val="bg1">
                    <a:lumMod val="50000"/>
                  </a:schemeClr>
                </a:solidFill>
                <a:latin typeface="Arial" panose="020B0604020202020204" pitchFamily="34" charset="0"/>
                <a:cs typeface="Arial" panose="020B0604020202020204" pitchFamily="34" charset="0"/>
              </a:defRPr>
            </a:lvl1pPr>
            <a:lvl2pPr>
              <a:defRPr sz="1867">
                <a:solidFill>
                  <a:schemeClr val="bg1">
                    <a:lumMod val="50000"/>
                  </a:schemeClr>
                </a:solidFill>
                <a:latin typeface="Arial" panose="020B0604020202020204" pitchFamily="34" charset="0"/>
                <a:cs typeface="Arial" panose="020B0604020202020204" pitchFamily="34" charset="0"/>
              </a:defRPr>
            </a:lvl2pPr>
            <a:lvl3pPr>
              <a:defRPr sz="1600">
                <a:solidFill>
                  <a:schemeClr val="bg1">
                    <a:lumMod val="50000"/>
                  </a:schemeClr>
                </a:solidFill>
                <a:latin typeface="Arial" panose="020B0604020202020204" pitchFamily="34" charset="0"/>
                <a:cs typeface="Arial" panose="020B0604020202020204" pitchFamily="34" charset="0"/>
              </a:defRPr>
            </a:lvl3pPr>
            <a:lvl4pPr>
              <a:defRPr sz="1467">
                <a:solidFill>
                  <a:schemeClr val="bg1">
                    <a:lumMod val="50000"/>
                  </a:schemeClr>
                </a:solidFill>
                <a:latin typeface="Arial" panose="020B0604020202020204" pitchFamily="34" charset="0"/>
                <a:cs typeface="Arial" panose="020B0604020202020204" pitchFamily="34" charset="0"/>
              </a:defRPr>
            </a:lvl4pPr>
            <a:lvl5pPr>
              <a:defRPr sz="1467">
                <a:solidFill>
                  <a:schemeClr val="bg1">
                    <a:lumMod val="5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1592262" y="1368425"/>
            <a:ext cx="7874389" cy="659647"/>
          </a:xfrm>
        </p:spPr>
        <p:txBody>
          <a:bodyPr vert="horz" lIns="91440" tIns="45720" rIns="91440" bIns="45720" rtlCol="0" anchor="ctr">
            <a:noAutofit/>
          </a:bodyPr>
          <a:lstStyle>
            <a:lvl1pPr>
              <a:defRPr lang="en-US" sz="2667" b="0" i="0" kern="1200" dirty="0" smtClean="0">
                <a:solidFill>
                  <a:srgbClr val="EA1D20"/>
                </a:solidFill>
                <a:latin typeface="Arial"/>
                <a:ea typeface="+mj-ea"/>
                <a:cs typeface="Arial"/>
              </a:defRPr>
            </a:lvl1pPr>
          </a:lstStyle>
          <a:p>
            <a:pPr lvl="0">
              <a:spcBef>
                <a:spcPct val="0"/>
              </a:spcBef>
              <a:buNone/>
            </a:pPr>
            <a:r>
              <a:rPr lang="en-US"/>
              <a:t>Edit Master text styles</a:t>
            </a:r>
          </a:p>
        </p:txBody>
      </p:sp>
      <p:sp>
        <p:nvSpPr>
          <p:cNvPr id="3" name="Footer Placeholder 2">
            <a:extLst>
              <a:ext uri="{FF2B5EF4-FFF2-40B4-BE49-F238E27FC236}">
                <a16:creationId xmlns:a16="http://schemas.microsoft.com/office/drawing/2014/main" id="{B8F4CFFA-717A-46B4-8351-4903E9928C40}"/>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167236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ner 2">
    <p:spTree>
      <p:nvGrpSpPr>
        <p:cNvPr id="1" name=""/>
        <p:cNvGrpSpPr/>
        <p:nvPr/>
      </p:nvGrpSpPr>
      <p:grpSpPr>
        <a:xfrm>
          <a:off x="0" y="0"/>
          <a:ext cx="0" cy="0"/>
          <a:chOff x="0" y="0"/>
          <a:chExt cx="0" cy="0"/>
        </a:xfrm>
      </p:grpSpPr>
      <p:sp>
        <p:nvSpPr>
          <p:cNvPr id="9" name="Slide Number Placeholder 8"/>
          <p:cNvSpPr txBox="1">
            <a:spLocks/>
          </p:cNvSpPr>
          <p:nvPr/>
        </p:nvSpPr>
        <p:spPr>
          <a:xfrm>
            <a:off x="9081759" y="6339826"/>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F083687-197D-9348-B551-20C567E22E4E}" type="slidenum">
              <a:rPr lang="en-US" sz="1333" smtClean="0">
                <a:solidFill>
                  <a:schemeClr val="bg1">
                    <a:lumMod val="65000"/>
                  </a:schemeClr>
                </a:solidFill>
              </a:rPr>
              <a:pPr algn="r"/>
              <a:t>‹#›</a:t>
            </a:fld>
            <a:endParaRPr lang="en-US" sz="1333" dirty="0">
              <a:solidFill>
                <a:schemeClr val="bg1">
                  <a:lumMod val="65000"/>
                </a:schemeClr>
              </a:solidFill>
            </a:endParaRPr>
          </a:p>
        </p:txBody>
      </p:sp>
      <p:sp>
        <p:nvSpPr>
          <p:cNvPr id="11" name="Title 1"/>
          <p:cNvSpPr>
            <a:spLocks noGrp="1"/>
          </p:cNvSpPr>
          <p:nvPr>
            <p:ph type="ctrTitle" hasCustomPrompt="1"/>
          </p:nvPr>
        </p:nvSpPr>
        <p:spPr>
          <a:xfrm>
            <a:off x="417375" y="508561"/>
            <a:ext cx="9925688" cy="503049"/>
          </a:xfrm>
        </p:spPr>
        <p:txBody>
          <a:bodyPr>
            <a:noAutofit/>
          </a:bodyPr>
          <a:lstStyle>
            <a:lvl1pPr algn="l">
              <a:defRPr sz="2667" b="1" i="0">
                <a:solidFill>
                  <a:srgbClr val="EA1D20"/>
                </a:solidFill>
                <a:latin typeface="Arial"/>
                <a:cs typeface="Arial"/>
              </a:defRPr>
            </a:lvl1pPr>
          </a:lstStyle>
          <a:p>
            <a:r>
              <a:rPr lang="en-US" dirty="0"/>
              <a:t>Click to edit header</a:t>
            </a:r>
          </a:p>
        </p:txBody>
      </p:sp>
      <p:pic>
        <p:nvPicPr>
          <p:cNvPr id="5" name="Picture 4" descr="corner3_tiles.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405776"/>
            <a:ext cx="1536585" cy="1452224"/>
          </a:xfrm>
          <a:prstGeom prst="rect">
            <a:avLst/>
          </a:prstGeom>
        </p:spPr>
      </p:pic>
      <p:sp>
        <p:nvSpPr>
          <p:cNvPr id="7" name="Text Placeholder 3"/>
          <p:cNvSpPr>
            <a:spLocks noGrp="1"/>
          </p:cNvSpPr>
          <p:nvPr>
            <p:ph type="body" sz="quarter" idx="10"/>
          </p:nvPr>
        </p:nvSpPr>
        <p:spPr>
          <a:xfrm>
            <a:off x="1592651" y="2028072"/>
            <a:ext cx="7874000" cy="3496733"/>
          </a:xfrm>
        </p:spPr>
        <p:txBody>
          <a:bodyPr>
            <a:normAutofit/>
          </a:bodyPr>
          <a:lstStyle>
            <a:lvl1pPr>
              <a:defRPr sz="2133">
                <a:solidFill>
                  <a:schemeClr val="bg1">
                    <a:lumMod val="50000"/>
                  </a:schemeClr>
                </a:solidFill>
                <a:latin typeface="Arial" panose="020B0604020202020204" pitchFamily="34" charset="0"/>
                <a:cs typeface="Arial" panose="020B0604020202020204" pitchFamily="34" charset="0"/>
              </a:defRPr>
            </a:lvl1pPr>
            <a:lvl2pPr>
              <a:defRPr sz="1867">
                <a:solidFill>
                  <a:schemeClr val="bg1">
                    <a:lumMod val="50000"/>
                  </a:schemeClr>
                </a:solidFill>
                <a:latin typeface="Arial" panose="020B0604020202020204" pitchFamily="34" charset="0"/>
                <a:cs typeface="Arial" panose="020B0604020202020204" pitchFamily="34" charset="0"/>
              </a:defRPr>
            </a:lvl2pPr>
            <a:lvl3pPr>
              <a:defRPr sz="1600">
                <a:solidFill>
                  <a:schemeClr val="bg1">
                    <a:lumMod val="50000"/>
                  </a:schemeClr>
                </a:solidFill>
                <a:latin typeface="Arial" panose="020B0604020202020204" pitchFamily="34" charset="0"/>
                <a:cs typeface="Arial" panose="020B0604020202020204" pitchFamily="34" charset="0"/>
              </a:defRPr>
            </a:lvl3pPr>
            <a:lvl4pPr>
              <a:defRPr sz="1467">
                <a:solidFill>
                  <a:schemeClr val="bg1">
                    <a:lumMod val="50000"/>
                  </a:schemeClr>
                </a:solidFill>
                <a:latin typeface="Arial" panose="020B0604020202020204" pitchFamily="34" charset="0"/>
                <a:cs typeface="Arial" panose="020B0604020202020204" pitchFamily="34" charset="0"/>
              </a:defRPr>
            </a:lvl4pPr>
            <a:lvl5pPr>
              <a:defRPr sz="1467">
                <a:solidFill>
                  <a:schemeClr val="bg1">
                    <a:lumMod val="5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1592262" y="1368425"/>
            <a:ext cx="7874389" cy="659647"/>
          </a:xfrm>
        </p:spPr>
        <p:txBody>
          <a:bodyPr vert="horz" lIns="91440" tIns="45720" rIns="91440" bIns="45720" rtlCol="0" anchor="ctr">
            <a:noAutofit/>
          </a:bodyPr>
          <a:lstStyle>
            <a:lvl1pPr>
              <a:defRPr lang="en-US" sz="2667" b="0" i="0" kern="1200" dirty="0" smtClean="0">
                <a:solidFill>
                  <a:srgbClr val="EA1D20"/>
                </a:solidFill>
                <a:latin typeface="Arial"/>
                <a:ea typeface="+mj-ea"/>
                <a:cs typeface="Arial"/>
              </a:defRPr>
            </a:lvl1pPr>
          </a:lstStyle>
          <a:p>
            <a:pPr lvl="0">
              <a:spcBef>
                <a:spcPct val="0"/>
              </a:spcBef>
              <a:buNone/>
            </a:pPr>
            <a:r>
              <a:rPr lang="en-US"/>
              <a:t>Edit Master text styles</a:t>
            </a:r>
          </a:p>
        </p:txBody>
      </p:sp>
      <p:sp>
        <p:nvSpPr>
          <p:cNvPr id="3" name="Footer Placeholder 2">
            <a:extLst>
              <a:ext uri="{FF2B5EF4-FFF2-40B4-BE49-F238E27FC236}">
                <a16:creationId xmlns:a16="http://schemas.microsoft.com/office/drawing/2014/main" id="{201E76BC-D381-4924-9DD7-A1573B8E0C3E}"/>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2345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ner 3">
    <p:spTree>
      <p:nvGrpSpPr>
        <p:cNvPr id="1" name=""/>
        <p:cNvGrpSpPr/>
        <p:nvPr/>
      </p:nvGrpSpPr>
      <p:grpSpPr>
        <a:xfrm>
          <a:off x="0" y="0"/>
          <a:ext cx="0" cy="0"/>
          <a:chOff x="0" y="0"/>
          <a:chExt cx="0" cy="0"/>
        </a:xfrm>
      </p:grpSpPr>
      <p:sp>
        <p:nvSpPr>
          <p:cNvPr id="9" name="Slide Number Placeholder 8"/>
          <p:cNvSpPr txBox="1">
            <a:spLocks/>
          </p:cNvSpPr>
          <p:nvPr/>
        </p:nvSpPr>
        <p:spPr>
          <a:xfrm>
            <a:off x="9081759" y="6339826"/>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F083687-197D-9348-B551-20C567E22E4E}" type="slidenum">
              <a:rPr lang="en-US" sz="1333" smtClean="0">
                <a:solidFill>
                  <a:schemeClr val="bg1">
                    <a:lumMod val="65000"/>
                  </a:schemeClr>
                </a:solidFill>
              </a:rPr>
              <a:pPr algn="r"/>
              <a:t>‹#›</a:t>
            </a:fld>
            <a:endParaRPr lang="en-US" sz="1333" dirty="0">
              <a:solidFill>
                <a:schemeClr val="bg1">
                  <a:lumMod val="65000"/>
                </a:schemeClr>
              </a:solidFill>
            </a:endParaRPr>
          </a:p>
        </p:txBody>
      </p:sp>
      <p:sp>
        <p:nvSpPr>
          <p:cNvPr id="11" name="Title 1"/>
          <p:cNvSpPr>
            <a:spLocks noGrp="1"/>
          </p:cNvSpPr>
          <p:nvPr>
            <p:ph type="ctrTitle" hasCustomPrompt="1"/>
          </p:nvPr>
        </p:nvSpPr>
        <p:spPr>
          <a:xfrm>
            <a:off x="417375" y="508561"/>
            <a:ext cx="9925688" cy="503049"/>
          </a:xfrm>
        </p:spPr>
        <p:txBody>
          <a:bodyPr>
            <a:noAutofit/>
          </a:bodyPr>
          <a:lstStyle>
            <a:lvl1pPr algn="l">
              <a:defRPr sz="2667" b="1" i="0">
                <a:solidFill>
                  <a:srgbClr val="EA1D20"/>
                </a:solidFill>
                <a:latin typeface="Arial"/>
                <a:cs typeface="Arial"/>
              </a:defRPr>
            </a:lvl1pPr>
          </a:lstStyle>
          <a:p>
            <a:r>
              <a:rPr lang="en-US" dirty="0"/>
              <a:t>Click to edit header</a:t>
            </a:r>
          </a:p>
        </p:txBody>
      </p:sp>
      <p:pic>
        <p:nvPicPr>
          <p:cNvPr id="2" name="Picture 1" descr="corner4_tiles.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4072"/>
            <a:ext cx="1880901" cy="1713928"/>
          </a:xfrm>
          <a:prstGeom prst="rect">
            <a:avLst/>
          </a:prstGeom>
        </p:spPr>
      </p:pic>
      <p:sp>
        <p:nvSpPr>
          <p:cNvPr id="6" name="Text Placeholder 3"/>
          <p:cNvSpPr>
            <a:spLocks noGrp="1"/>
          </p:cNvSpPr>
          <p:nvPr>
            <p:ph type="body" sz="quarter" idx="10"/>
          </p:nvPr>
        </p:nvSpPr>
        <p:spPr>
          <a:xfrm>
            <a:off x="1596431" y="2049543"/>
            <a:ext cx="7874000" cy="3496733"/>
          </a:xfrm>
        </p:spPr>
        <p:txBody>
          <a:bodyPr>
            <a:normAutofit/>
          </a:bodyPr>
          <a:lstStyle>
            <a:lvl1pPr>
              <a:defRPr sz="2133">
                <a:solidFill>
                  <a:schemeClr val="bg1">
                    <a:lumMod val="50000"/>
                  </a:schemeClr>
                </a:solidFill>
                <a:latin typeface="Arial" panose="020B0604020202020204" pitchFamily="34" charset="0"/>
                <a:cs typeface="Arial" panose="020B0604020202020204" pitchFamily="34" charset="0"/>
              </a:defRPr>
            </a:lvl1pPr>
            <a:lvl2pPr>
              <a:defRPr sz="1867">
                <a:solidFill>
                  <a:schemeClr val="bg1">
                    <a:lumMod val="50000"/>
                  </a:schemeClr>
                </a:solidFill>
                <a:latin typeface="Arial" panose="020B0604020202020204" pitchFamily="34" charset="0"/>
                <a:cs typeface="Arial" panose="020B0604020202020204" pitchFamily="34" charset="0"/>
              </a:defRPr>
            </a:lvl2pPr>
            <a:lvl3pPr>
              <a:defRPr sz="1600">
                <a:solidFill>
                  <a:schemeClr val="bg1">
                    <a:lumMod val="50000"/>
                  </a:schemeClr>
                </a:solidFill>
                <a:latin typeface="Arial" panose="020B0604020202020204" pitchFamily="34" charset="0"/>
                <a:cs typeface="Arial" panose="020B0604020202020204" pitchFamily="34" charset="0"/>
              </a:defRPr>
            </a:lvl3pPr>
            <a:lvl4pPr>
              <a:defRPr sz="1467">
                <a:solidFill>
                  <a:schemeClr val="bg1">
                    <a:lumMod val="50000"/>
                  </a:schemeClr>
                </a:solidFill>
                <a:latin typeface="Arial" panose="020B0604020202020204" pitchFamily="34" charset="0"/>
                <a:cs typeface="Arial" panose="020B0604020202020204" pitchFamily="34" charset="0"/>
              </a:defRPr>
            </a:lvl4pPr>
            <a:lvl5pPr>
              <a:defRPr sz="1467">
                <a:solidFill>
                  <a:schemeClr val="bg1">
                    <a:lumMod val="5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1592262" y="1368425"/>
            <a:ext cx="7874389" cy="659647"/>
          </a:xfrm>
        </p:spPr>
        <p:txBody>
          <a:bodyPr vert="horz" lIns="91440" tIns="45720" rIns="91440" bIns="45720" rtlCol="0" anchor="ctr">
            <a:noAutofit/>
          </a:bodyPr>
          <a:lstStyle>
            <a:lvl1pPr>
              <a:defRPr lang="en-US" sz="2667" b="0" i="0" kern="1200" dirty="0" smtClean="0">
                <a:solidFill>
                  <a:srgbClr val="EA1D20"/>
                </a:solidFill>
                <a:latin typeface="Arial"/>
                <a:ea typeface="+mj-ea"/>
                <a:cs typeface="Arial"/>
              </a:defRPr>
            </a:lvl1pPr>
          </a:lstStyle>
          <a:p>
            <a:pPr lvl="0">
              <a:spcBef>
                <a:spcPct val="0"/>
              </a:spcBef>
              <a:buNone/>
            </a:pPr>
            <a:r>
              <a:rPr lang="en-US"/>
              <a:t>Edit Master text styles</a:t>
            </a:r>
          </a:p>
        </p:txBody>
      </p:sp>
      <p:sp>
        <p:nvSpPr>
          <p:cNvPr id="4" name="Footer Placeholder 3">
            <a:extLst>
              <a:ext uri="{FF2B5EF4-FFF2-40B4-BE49-F238E27FC236}">
                <a16:creationId xmlns:a16="http://schemas.microsoft.com/office/drawing/2014/main" id="{2993B967-63E5-43A9-B97D-EFDC41CF32AE}"/>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15466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9043-A03F-45F8-B0EC-C4BB23F75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B1BC8-FD06-4F30-AD2D-714A6AED7A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CC571-DD20-4FBE-BCBD-819EAC4D92C5}"/>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1DAC5723-CD3B-458B-9E6A-FB027F2DD866}"/>
              </a:ext>
            </a:extLst>
          </p:cNvPr>
          <p:cNvSpPr>
            <a:spLocks noGrp="1"/>
          </p:cNvSpPr>
          <p:nvPr>
            <p:ph type="sldNum" sz="quarter" idx="12"/>
          </p:nvPr>
        </p:nvSpPr>
        <p:spPr/>
        <p:txBody>
          <a:bodyPr/>
          <a:lstStyle/>
          <a:p>
            <a:fld id="{F1D4104F-EDEC-4327-AB0C-4F6984F4DB58}" type="slidenum">
              <a:rPr lang="en-US" smtClean="0"/>
              <a:t>‹#›</a:t>
            </a:fld>
            <a:endParaRPr lang="en-US"/>
          </a:p>
        </p:txBody>
      </p:sp>
      <p:sp>
        <p:nvSpPr>
          <p:cNvPr id="7" name="Footer Placeholder 6">
            <a:extLst>
              <a:ext uri="{FF2B5EF4-FFF2-40B4-BE49-F238E27FC236}">
                <a16:creationId xmlns:a16="http://schemas.microsoft.com/office/drawing/2014/main" id="{888FA9F1-D6E9-4234-AE14-290621EA3930}"/>
              </a:ext>
            </a:extLst>
          </p:cNvPr>
          <p:cNvSpPr>
            <a:spLocks noGrp="1"/>
          </p:cNvSpPr>
          <p:nvPr>
            <p:ph type="ftr" sz="quarter" idx="13"/>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6890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C39EF6D-2AE8-45C4-886A-69ABE1FFE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Copyright © 2018 Sun Chemical Corporation.</a:t>
            </a:r>
          </a:p>
        </p:txBody>
      </p:sp>
    </p:spTree>
    <p:extLst>
      <p:ext uri="{BB962C8B-B14F-4D97-AF65-F5344CB8AC3E}">
        <p14:creationId xmlns:p14="http://schemas.microsoft.com/office/powerpoint/2010/main" val="2908353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960" y="649224"/>
            <a:ext cx="9925688" cy="1129121"/>
          </a:xfrm>
        </p:spPr>
        <p:txBody>
          <a:bodyPr anchor="t"/>
          <a:lstStyle/>
          <a:p>
            <a:r>
              <a:rPr lang="en-US" sz="4000" dirty="0"/>
              <a:t>Future of Paints: </a:t>
            </a:r>
            <a:br>
              <a:rPr lang="en-US" sz="4000" dirty="0"/>
            </a:br>
            <a:r>
              <a:rPr lang="en-US" sz="2700" dirty="0"/>
              <a:t>Innovations in High Performance Pigments and Manufacturing</a:t>
            </a:r>
            <a:r>
              <a:rPr lang="en-US" sz="4000" dirty="0"/>
              <a:t>  </a:t>
            </a:r>
          </a:p>
        </p:txBody>
      </p:sp>
      <p:sp>
        <p:nvSpPr>
          <p:cNvPr id="6" name="Subtitle 5">
            <a:extLst>
              <a:ext uri="{FF2B5EF4-FFF2-40B4-BE49-F238E27FC236}">
                <a16:creationId xmlns:a16="http://schemas.microsoft.com/office/drawing/2014/main" id="{142BE229-B6CC-4B03-B841-9FB737B816F5}"/>
              </a:ext>
            </a:extLst>
          </p:cNvPr>
          <p:cNvSpPr>
            <a:spLocks noGrp="1"/>
          </p:cNvSpPr>
          <p:nvPr>
            <p:ph type="subTitle" idx="1"/>
          </p:nvPr>
        </p:nvSpPr>
        <p:spPr>
          <a:xfrm>
            <a:off x="856727" y="1922108"/>
            <a:ext cx="9925688" cy="687116"/>
          </a:xfrm>
        </p:spPr>
        <p:txBody>
          <a:bodyPr anchor="b">
            <a:normAutofit fontScale="92500" lnSpcReduction="20000"/>
          </a:bodyPr>
          <a:lstStyle/>
          <a:p>
            <a:r>
              <a:rPr lang="en-US"/>
              <a:t>Nilanjan Chakrabarti, PhD, Technical Manager, </a:t>
            </a:r>
          </a:p>
          <a:p>
            <a:r>
              <a:rPr lang="en-US"/>
              <a:t>Sun Chemical Corporation</a:t>
            </a:r>
            <a:endParaRPr lang="en-US" dirty="0"/>
          </a:p>
        </p:txBody>
      </p:sp>
      <p:sp>
        <p:nvSpPr>
          <p:cNvPr id="4" name="Footer Placeholder 3">
            <a:extLst>
              <a:ext uri="{FF2B5EF4-FFF2-40B4-BE49-F238E27FC236}">
                <a16:creationId xmlns:a16="http://schemas.microsoft.com/office/drawing/2014/main" id="{6D4D95EF-5325-494C-956B-7ACFA4A604B2}"/>
              </a:ext>
            </a:extLst>
          </p:cNvPr>
          <p:cNvSpPr>
            <a:spLocks noGrp="1"/>
          </p:cNvSpPr>
          <p:nvPr>
            <p:ph type="ftr" sz="quarter" idx="10"/>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9365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864" y="2417080"/>
            <a:ext cx="4647686" cy="339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itle 1"/>
          <p:cNvSpPr>
            <a:spLocks noGrp="1"/>
          </p:cNvSpPr>
          <p:nvPr>
            <p:ph type="ctrTitle"/>
          </p:nvPr>
        </p:nvSpPr>
        <p:spPr/>
        <p:txBody>
          <a:bodyPr/>
          <a:lstStyle/>
          <a:p>
            <a:r>
              <a:rPr lang="en-US" altLang="en-US"/>
              <a:t>Pigment Particles</a:t>
            </a:r>
          </a:p>
        </p:txBody>
      </p:sp>
      <p:sp>
        <p:nvSpPr>
          <p:cNvPr id="3" name="Text Placeholder 2">
            <a:extLst>
              <a:ext uri="{FF2B5EF4-FFF2-40B4-BE49-F238E27FC236}">
                <a16:creationId xmlns:a16="http://schemas.microsoft.com/office/drawing/2014/main" id="{EBBD5626-BADE-45C1-9CCE-47CDD01244F7}"/>
              </a:ext>
            </a:extLst>
          </p:cNvPr>
          <p:cNvSpPr>
            <a:spLocks noGrp="1"/>
          </p:cNvSpPr>
          <p:nvPr>
            <p:ph type="body" sz="quarter" idx="11"/>
          </p:nvPr>
        </p:nvSpPr>
        <p:spPr/>
        <p:txBody>
          <a:bodyPr/>
          <a:lstStyle/>
          <a:p>
            <a:r>
              <a:rPr lang="en-US"/>
              <a:t>Effects of Particle Size</a:t>
            </a:r>
            <a:endParaRPr lang="en-US" dirty="0"/>
          </a:p>
        </p:txBody>
      </p:sp>
      <p:sp>
        <p:nvSpPr>
          <p:cNvPr id="4" name="Footer Placeholder 3">
            <a:extLst>
              <a:ext uri="{FF2B5EF4-FFF2-40B4-BE49-F238E27FC236}">
                <a16:creationId xmlns:a16="http://schemas.microsoft.com/office/drawing/2014/main" id="{DF0EF098-2E67-4BD4-BB5A-81209BD6A84B}"/>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4041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124A661-EFCF-4B5F-8D4A-80F88EE9EE87}"/>
              </a:ext>
            </a:extLst>
          </p:cNvPr>
          <p:cNvSpPr>
            <a:spLocks noGrp="1"/>
          </p:cNvSpPr>
          <p:nvPr>
            <p:ph type="ctrTitle"/>
          </p:nvPr>
        </p:nvSpPr>
        <p:spPr/>
        <p:txBody>
          <a:bodyPr/>
          <a:lstStyle/>
          <a:p>
            <a:r>
              <a:rPr lang="en-US"/>
              <a:t>Pigment HPP and Classical Innovations</a:t>
            </a:r>
            <a:endParaRPr lang="en-US" dirty="0"/>
          </a:p>
        </p:txBody>
      </p:sp>
      <p:graphicFrame>
        <p:nvGraphicFramePr>
          <p:cNvPr id="5" name="Diagram 4">
            <a:extLst>
              <a:ext uri="{FF2B5EF4-FFF2-40B4-BE49-F238E27FC236}">
                <a16:creationId xmlns:a16="http://schemas.microsoft.com/office/drawing/2014/main" id="{E09A7971-6C7E-4C52-8E0E-5D70EF45CD26}"/>
              </a:ext>
            </a:extLst>
          </p:cNvPr>
          <p:cNvGraphicFramePr/>
          <p:nvPr>
            <p:extLst>
              <p:ext uri="{D42A27DB-BD31-4B8C-83A1-F6EECF244321}">
                <p14:modId xmlns:p14="http://schemas.microsoft.com/office/powerpoint/2010/main" val="7418020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E46DE0E-F3F8-435A-9A23-B27FEFD651B0}"/>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8910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9146887" y="1397794"/>
            <a:ext cx="18473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1800">
              <a:solidFill>
                <a:srgbClr val="000000"/>
              </a:solidFill>
              <a:cs typeface="Arial" panose="020B0604020202020204" pitchFamily="34" charset="0"/>
            </a:endParaRPr>
          </a:p>
        </p:txBody>
      </p:sp>
      <p:sp>
        <p:nvSpPr>
          <p:cNvPr id="46083" name="Rectangle 8"/>
          <p:cNvSpPr>
            <a:spLocks noGrp="1" noChangeArrowheads="1"/>
          </p:cNvSpPr>
          <p:nvPr>
            <p:ph type="ctrTitle"/>
          </p:nvPr>
        </p:nvSpPr>
        <p:spPr/>
        <p:txBody>
          <a:bodyPr/>
          <a:lstStyle/>
          <a:p>
            <a:r>
              <a:rPr lang="en-US" altLang="en-US"/>
              <a:t>Classes of Organic Pigments</a:t>
            </a:r>
            <a:endParaRPr lang="en-US" altLang="en-US" dirty="0"/>
          </a:p>
        </p:txBody>
      </p:sp>
      <p:sp>
        <p:nvSpPr>
          <p:cNvPr id="2" name="Text Placeholder 1">
            <a:extLst>
              <a:ext uri="{FF2B5EF4-FFF2-40B4-BE49-F238E27FC236}">
                <a16:creationId xmlns:a16="http://schemas.microsoft.com/office/drawing/2014/main" id="{FF7D820A-CCCF-4E84-A445-93D1F29CDCB6}"/>
              </a:ext>
            </a:extLst>
          </p:cNvPr>
          <p:cNvSpPr>
            <a:spLocks noGrp="1"/>
          </p:cNvSpPr>
          <p:nvPr>
            <p:ph type="body" sz="quarter" idx="10"/>
          </p:nvPr>
        </p:nvSpPr>
        <p:spPr/>
        <p:txBody>
          <a:bodyPr/>
          <a:lstStyle/>
          <a:p>
            <a:r>
              <a:rPr lang="en-US" dirty="0"/>
              <a:t>Violet 19 (Unsubstituted)</a:t>
            </a:r>
          </a:p>
          <a:p>
            <a:r>
              <a:rPr lang="en-US" dirty="0"/>
              <a:t>Red 122 (Dimethyl)</a:t>
            </a:r>
          </a:p>
          <a:p>
            <a:r>
              <a:rPr lang="en-US" dirty="0"/>
              <a:t>Red 202, 207, 209 (</a:t>
            </a:r>
            <a:r>
              <a:rPr lang="en-US"/>
              <a:t>Dichloro)</a:t>
            </a:r>
            <a:endParaRPr lang="en-US" dirty="0"/>
          </a:p>
          <a:p>
            <a:r>
              <a:rPr lang="en-US" dirty="0"/>
              <a:t>Violet 55 (Dimethoxy)</a:t>
            </a:r>
          </a:p>
          <a:p>
            <a:endParaRPr lang="en-US" dirty="0"/>
          </a:p>
        </p:txBody>
      </p:sp>
      <p:sp>
        <p:nvSpPr>
          <p:cNvPr id="3" name="Text Placeholder 2">
            <a:extLst>
              <a:ext uri="{FF2B5EF4-FFF2-40B4-BE49-F238E27FC236}">
                <a16:creationId xmlns:a16="http://schemas.microsoft.com/office/drawing/2014/main" id="{F86514F0-B122-4D98-BF11-417E24D144AB}"/>
              </a:ext>
            </a:extLst>
          </p:cNvPr>
          <p:cNvSpPr>
            <a:spLocks noGrp="1"/>
          </p:cNvSpPr>
          <p:nvPr>
            <p:ph type="body" sz="quarter" idx="11"/>
          </p:nvPr>
        </p:nvSpPr>
        <p:spPr/>
        <p:txBody>
          <a:bodyPr/>
          <a:lstStyle/>
          <a:p>
            <a:r>
              <a:rPr lang="en-US"/>
              <a:t>Quinacridones</a:t>
            </a:r>
            <a:endParaRPr lang="en-US" dirty="0"/>
          </a:p>
        </p:txBody>
      </p:sp>
      <p:sp>
        <p:nvSpPr>
          <p:cNvPr id="7" name="Footer Placeholder 6">
            <a:extLst>
              <a:ext uri="{FF2B5EF4-FFF2-40B4-BE49-F238E27FC236}">
                <a16:creationId xmlns:a16="http://schemas.microsoft.com/office/drawing/2014/main" id="{48B39898-196E-4AC4-A9A9-E52396E54DA2}"/>
              </a:ext>
            </a:extLst>
          </p:cNvPr>
          <p:cNvSpPr>
            <a:spLocks noGrp="1"/>
          </p:cNvSpPr>
          <p:nvPr>
            <p:ph type="ftr" sz="quarter" idx="12"/>
          </p:nvPr>
        </p:nvSpPr>
        <p:spPr/>
        <p:txBody>
          <a:bodyPr/>
          <a:lstStyle/>
          <a:p>
            <a:r>
              <a:rPr lang="en-US"/>
              <a:t>Confidential. Copyright © 2018 Sun Chemical Corporation.</a:t>
            </a:r>
            <a:endParaRPr lang="en-US" dirty="0"/>
          </a:p>
        </p:txBody>
      </p:sp>
      <p:sp>
        <p:nvSpPr>
          <p:cNvPr id="46086" name="Picture 1028"/>
          <p:cNvSpPr>
            <a:spLocks noChangeArrowheads="1"/>
          </p:cNvSpPr>
          <p:nvPr/>
        </p:nvSpPr>
        <p:spPr bwMode="auto">
          <a:xfrm>
            <a:off x="3282554" y="2025254"/>
            <a:ext cx="53149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1800">
              <a:solidFill>
                <a:srgbClr val="000000"/>
              </a:solidFill>
              <a:cs typeface="Arial" panose="020B0604020202020204" pitchFamily="34" charset="0"/>
            </a:endParaRPr>
          </a:p>
        </p:txBody>
      </p:sp>
      <p:grpSp>
        <p:nvGrpSpPr>
          <p:cNvPr id="5" name="Group 4">
            <a:extLst>
              <a:ext uri="{FF2B5EF4-FFF2-40B4-BE49-F238E27FC236}">
                <a16:creationId xmlns:a16="http://schemas.microsoft.com/office/drawing/2014/main" id="{6DC06BE2-EC6A-47EE-B749-D717C7F6CA5B}"/>
              </a:ext>
            </a:extLst>
          </p:cNvPr>
          <p:cNvGrpSpPr/>
          <p:nvPr/>
        </p:nvGrpSpPr>
        <p:grpSpPr>
          <a:xfrm>
            <a:off x="2952751" y="4000502"/>
            <a:ext cx="3709081" cy="1545111"/>
            <a:chOff x="2952751" y="4000502"/>
            <a:chExt cx="3709081" cy="1545111"/>
          </a:xfrm>
        </p:grpSpPr>
        <p:sp>
          <p:nvSpPr>
            <p:cNvPr id="46087" name="Text Box 1029"/>
            <p:cNvSpPr txBox="1">
              <a:spLocks noChangeArrowheads="1"/>
            </p:cNvSpPr>
            <p:nvPr/>
          </p:nvSpPr>
          <p:spPr bwMode="auto">
            <a:xfrm>
              <a:off x="2952751" y="5314781"/>
              <a:ext cx="14413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US" altLang="en-US" sz="900" dirty="0">
                  <a:solidFill>
                    <a:srgbClr val="7F7F7F"/>
                  </a:solidFill>
                  <a:cs typeface="Arial" panose="020B0604020202020204" pitchFamily="34" charset="0"/>
                </a:rPr>
                <a:t>C. I. Pigment Red 122</a:t>
              </a:r>
            </a:p>
          </p:txBody>
        </p:sp>
        <p:pic>
          <p:nvPicPr>
            <p:cNvPr id="4608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243" y="4000502"/>
              <a:ext cx="3301589" cy="131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object 4"/>
          <p:cNvSpPr txBox="1"/>
          <p:nvPr/>
        </p:nvSpPr>
        <p:spPr>
          <a:xfrm>
            <a:off x="8785781" y="0"/>
            <a:ext cx="3406219" cy="2769989"/>
          </a:xfrm>
          <a:prstGeom prst="rect">
            <a:avLst/>
          </a:prstGeom>
          <a:solidFill>
            <a:srgbClr val="FF0000"/>
          </a:solidFill>
          <a:ln>
            <a:noFill/>
          </a:ln>
        </p:spPr>
        <p:style>
          <a:lnRef idx="2">
            <a:schemeClr val="accent5"/>
          </a:lnRef>
          <a:fillRef idx="1">
            <a:schemeClr val="lt1"/>
          </a:fillRef>
          <a:effectRef idx="0">
            <a:schemeClr val="accent5"/>
          </a:effectRef>
          <a:fontRef idx="minor">
            <a:schemeClr val="dk1"/>
          </a:fontRef>
        </p:style>
        <p:txBody>
          <a:bodyPr vert="horz" wrap="square" lIns="365760" tIns="365760" rIns="365760" bIns="365760" rtlCol="0">
            <a:spAutoFit/>
          </a:bodyPr>
          <a:lstStyle/>
          <a:p>
            <a:pPr marL="9525"/>
            <a:r>
              <a:rPr lang="en-US" sz="7200" b="1" spc="-8" dirty="0">
                <a:solidFill>
                  <a:schemeClr val="bg1"/>
                </a:solidFill>
                <a:latin typeface="Arial" panose="020B0604020202020204" pitchFamily="34" charset="0"/>
                <a:cs typeface="Arial" panose="020B0604020202020204" pitchFamily="34" charset="0"/>
              </a:rPr>
              <a:t>NEW! </a:t>
            </a:r>
          </a:p>
          <a:p>
            <a:pPr marL="9525"/>
            <a:r>
              <a:rPr lang="en-US" sz="2000" b="1" spc="-8" dirty="0">
                <a:solidFill>
                  <a:schemeClr val="bg1"/>
                </a:solidFill>
                <a:latin typeface="Arial" panose="020B0604020202020204" pitchFamily="34" charset="0"/>
                <a:cs typeface="Arial" panose="020B0604020202020204" pitchFamily="34" charset="0"/>
              </a:rPr>
              <a:t>Quindo Magenta 122: </a:t>
            </a:r>
            <a:r>
              <a:rPr lang="en-US" sz="3600" b="1" spc="-8" dirty="0">
                <a:solidFill>
                  <a:schemeClr val="bg1"/>
                </a:solidFill>
                <a:latin typeface="Arial" panose="020B0604020202020204" pitchFamily="34" charset="0"/>
                <a:cs typeface="Arial" panose="020B0604020202020204" pitchFamily="34" charset="0"/>
              </a:rPr>
              <a:t>228-6628</a:t>
            </a:r>
            <a:endParaRPr lang="en-US" sz="3200" b="1" spc="-8"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B09C8EA-AB25-430F-81BC-73363F50E5DD}"/>
              </a:ext>
            </a:extLst>
          </p:cNvPr>
          <p:cNvSpPr/>
          <p:nvPr/>
        </p:nvSpPr>
        <p:spPr>
          <a:xfrm>
            <a:off x="10784523" y="3003460"/>
            <a:ext cx="1219200" cy="123945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A40B1B-CC6C-4201-B492-6564889D406B}"/>
              </a:ext>
            </a:extLst>
          </p:cNvPr>
          <p:cNvSpPr/>
          <p:nvPr/>
        </p:nvSpPr>
        <p:spPr>
          <a:xfrm>
            <a:off x="9677807" y="2598359"/>
            <a:ext cx="1219200" cy="8306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4CE3F9-8EAE-409B-9CE0-7E163D20148B}"/>
              </a:ext>
            </a:extLst>
          </p:cNvPr>
          <p:cNvSpPr/>
          <p:nvPr/>
        </p:nvSpPr>
        <p:spPr>
          <a:xfrm>
            <a:off x="7569724" y="208604"/>
            <a:ext cx="1001358" cy="503050"/>
          </a:xfrm>
          <a:prstGeom prst="rect">
            <a:avLst/>
          </a:prstGeom>
          <a:solidFill>
            <a:srgbClr val="FFE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9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p:txBody>
          <a:bodyPr/>
          <a:lstStyle/>
          <a:p>
            <a:r>
              <a:rPr lang="en-US"/>
              <a:t>High Performance Pigments</a:t>
            </a:r>
            <a:endParaRPr lang="en-US" dirty="0"/>
          </a:p>
        </p:txBody>
      </p:sp>
      <p:sp>
        <p:nvSpPr>
          <p:cNvPr id="12" name="Text Placeholder 11">
            <a:extLst>
              <a:ext uri="{FF2B5EF4-FFF2-40B4-BE49-F238E27FC236}">
                <a16:creationId xmlns:a16="http://schemas.microsoft.com/office/drawing/2014/main" id="{0C525336-F43E-41D5-B239-FE6B605A356B}"/>
              </a:ext>
            </a:extLst>
          </p:cNvPr>
          <p:cNvSpPr>
            <a:spLocks noGrp="1"/>
          </p:cNvSpPr>
          <p:nvPr>
            <p:ph type="body" sz="quarter" idx="10"/>
          </p:nvPr>
        </p:nvSpPr>
        <p:spPr>
          <a:xfrm>
            <a:off x="1592651" y="2028072"/>
            <a:ext cx="5986500" cy="3642567"/>
          </a:xfrm>
        </p:spPr>
        <p:txBody>
          <a:bodyPr>
            <a:normAutofit fontScale="92500" lnSpcReduction="10000"/>
          </a:bodyPr>
          <a:lstStyle/>
          <a:p>
            <a:pPr>
              <a:lnSpc>
                <a:spcPct val="160000"/>
              </a:lnSpc>
            </a:pPr>
            <a:r>
              <a:rPr lang="en-US" sz="1500" b="1" dirty="0"/>
              <a:t>Description: </a:t>
            </a:r>
            <a:r>
              <a:rPr lang="en-US" sz="1500" dirty="0"/>
              <a:t>PR122 offers very clean bluish shades of red, commonly referred to as magenta or pink. It has excellent fastness to heat, light, and weathering.</a:t>
            </a:r>
          </a:p>
          <a:p>
            <a:pPr lvl="1">
              <a:lnSpc>
                <a:spcPct val="160000"/>
              </a:lnSpc>
            </a:pPr>
            <a:r>
              <a:rPr lang="en-US" sz="1300" dirty="0"/>
              <a:t>228-6628 is a unique crystal quinacridone that is highly chromatic and bluish compared to typical PR122 while demonstrating better durability.</a:t>
            </a:r>
          </a:p>
          <a:p>
            <a:pPr lvl="1">
              <a:lnSpc>
                <a:spcPct val="160000"/>
              </a:lnSpc>
            </a:pPr>
            <a:r>
              <a:rPr lang="en-US" sz="1300" dirty="0"/>
              <a:t>228-3122 is a transparent unique crystal quinacridone that is highly chromatic and yellowish compared to typical PR122 while demonstrating similar fastness.</a:t>
            </a:r>
          </a:p>
          <a:p>
            <a:pPr>
              <a:lnSpc>
                <a:spcPct val="160000"/>
              </a:lnSpc>
            </a:pPr>
            <a:r>
              <a:rPr lang="en-US" sz="1500" b="1" dirty="0"/>
              <a:t>Intended markets: </a:t>
            </a:r>
            <a:r>
              <a:rPr lang="en-US" sz="1500" dirty="0"/>
              <a:t>Architectural better hiding and durable </a:t>
            </a:r>
            <a:br>
              <a:rPr lang="en-US" sz="1500" dirty="0"/>
            </a:br>
            <a:r>
              <a:rPr lang="en-US" sz="1500" dirty="0"/>
              <a:t>228-6628.  Automotive OEM &amp; Refinish, Automotive Plastic Trim, </a:t>
            </a:r>
            <a:br>
              <a:rPr lang="en-US" sz="1500" dirty="0"/>
            </a:br>
            <a:r>
              <a:rPr lang="en-US" sz="1500" dirty="0"/>
              <a:t>for 228-3122.</a:t>
            </a:r>
          </a:p>
        </p:txBody>
      </p:sp>
      <p:sp>
        <p:nvSpPr>
          <p:cNvPr id="13" name="Text Placeholder 12">
            <a:extLst>
              <a:ext uri="{FF2B5EF4-FFF2-40B4-BE49-F238E27FC236}">
                <a16:creationId xmlns:a16="http://schemas.microsoft.com/office/drawing/2014/main" id="{AFB6677C-FFDB-42DF-A702-681D71BF956C}"/>
              </a:ext>
            </a:extLst>
          </p:cNvPr>
          <p:cNvSpPr>
            <a:spLocks noGrp="1"/>
          </p:cNvSpPr>
          <p:nvPr>
            <p:ph type="body" sz="quarter" idx="11"/>
          </p:nvPr>
        </p:nvSpPr>
        <p:spPr/>
        <p:txBody>
          <a:bodyPr/>
          <a:lstStyle/>
          <a:p>
            <a:r>
              <a:rPr lang="en-US"/>
              <a:t>Quindo Magenta 122: 228-6628, 228-3122</a:t>
            </a:r>
            <a:endParaRPr lang="en-US" dirty="0"/>
          </a:p>
        </p:txBody>
      </p:sp>
      <p:pic>
        <p:nvPicPr>
          <p:cNvPr id="5" name="Picture 4"/>
          <p:cNvPicPr>
            <a:picLocks noChangeAspect="1"/>
          </p:cNvPicPr>
          <p:nvPr/>
        </p:nvPicPr>
        <p:blipFill>
          <a:blip r:embed="rId2"/>
          <a:stretch>
            <a:fillRect/>
          </a:stretch>
        </p:blipFill>
        <p:spPr>
          <a:xfrm>
            <a:off x="7792916" y="2028072"/>
            <a:ext cx="2806433" cy="3642567"/>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B9F06430-70AC-43C0-A55B-D8CC8F399659}"/>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40537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338086" y="-3886200"/>
            <a:ext cx="14444486" cy="10744200"/>
          </a:xfrm>
          <a:prstGeom prst="rect">
            <a:avLst/>
          </a:prstGeom>
        </p:spPr>
      </p:pic>
      <p:sp>
        <p:nvSpPr>
          <p:cNvPr id="2" name="Title 1"/>
          <p:cNvSpPr>
            <a:spLocks noGrp="1"/>
          </p:cNvSpPr>
          <p:nvPr>
            <p:ph type="ctrTitle"/>
          </p:nvPr>
        </p:nvSpPr>
        <p:spPr>
          <a:xfrm>
            <a:off x="762000" y="3687951"/>
            <a:ext cx="9925688" cy="503049"/>
          </a:xfrm>
        </p:spPr>
        <p:txBody>
          <a:bodyPr/>
          <a:lstStyle/>
          <a:p>
            <a:r>
              <a:rPr lang="en-US" sz="4000" dirty="0">
                <a:solidFill>
                  <a:schemeClr val="tx1"/>
                </a:solidFill>
              </a:rPr>
              <a:t>Yellow 74: 272-4615</a:t>
            </a:r>
          </a:p>
        </p:txBody>
      </p:sp>
      <p:sp>
        <p:nvSpPr>
          <p:cNvPr id="3" name="Text Placeholder 2"/>
          <p:cNvSpPr>
            <a:spLocks noGrp="1"/>
          </p:cNvSpPr>
          <p:nvPr>
            <p:ph type="body" sz="quarter" idx="10"/>
          </p:nvPr>
        </p:nvSpPr>
        <p:spPr>
          <a:xfrm>
            <a:off x="762000" y="5177111"/>
            <a:ext cx="9035524" cy="3496733"/>
          </a:xfrm>
        </p:spPr>
        <p:txBody>
          <a:bodyPr>
            <a:normAutofit/>
          </a:bodyPr>
          <a:lstStyle/>
          <a:p>
            <a:r>
              <a:rPr lang="en-US" sz="2200" b="1" dirty="0">
                <a:solidFill>
                  <a:schemeClr val="tx1"/>
                </a:solidFill>
              </a:rPr>
              <a:t>10-15% extra strength means energy, water and waste savings</a:t>
            </a:r>
          </a:p>
          <a:p>
            <a:r>
              <a:rPr lang="en-US" sz="2200" b="1" dirty="0">
                <a:solidFill>
                  <a:schemeClr val="tx1"/>
                </a:solidFill>
              </a:rPr>
              <a:t>Solutions Tailor made for your needs of opacity &amp; durability</a:t>
            </a:r>
          </a:p>
          <a:p>
            <a:r>
              <a:rPr lang="en-US" sz="2200" b="1" dirty="0">
                <a:solidFill>
                  <a:schemeClr val="tx1"/>
                </a:solidFill>
              </a:rPr>
              <a:t>Global resources, local service</a:t>
            </a:r>
          </a:p>
        </p:txBody>
      </p:sp>
      <p:sp>
        <p:nvSpPr>
          <p:cNvPr id="4" name="Text Placeholder 3"/>
          <p:cNvSpPr>
            <a:spLocks noGrp="1"/>
          </p:cNvSpPr>
          <p:nvPr>
            <p:ph type="body" sz="quarter" idx="11"/>
          </p:nvPr>
        </p:nvSpPr>
        <p:spPr>
          <a:xfrm>
            <a:off x="762000" y="4517464"/>
            <a:ext cx="7874389" cy="659647"/>
          </a:xfrm>
        </p:spPr>
        <p:txBody>
          <a:bodyPr/>
          <a:lstStyle/>
          <a:p>
            <a:pPr marL="0" indent="0">
              <a:buNone/>
            </a:pPr>
            <a:r>
              <a:rPr lang="en-US" sz="3200" b="1" dirty="0">
                <a:solidFill>
                  <a:schemeClr val="tx1"/>
                </a:solidFill>
              </a:rPr>
              <a:t>Do More with Less</a:t>
            </a:r>
          </a:p>
        </p:txBody>
      </p:sp>
      <p:sp>
        <p:nvSpPr>
          <p:cNvPr id="7" name="Footer Placeholder 6">
            <a:extLst>
              <a:ext uri="{FF2B5EF4-FFF2-40B4-BE49-F238E27FC236}">
                <a16:creationId xmlns:a16="http://schemas.microsoft.com/office/drawing/2014/main" id="{00B95708-7FB7-4CD5-B7CD-3017C4BB0CEE}"/>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274772264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9146887" y="1397794"/>
            <a:ext cx="18473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1800">
              <a:solidFill>
                <a:srgbClr val="000000"/>
              </a:solidFill>
              <a:cs typeface="Arial" panose="020B0604020202020204" pitchFamily="34" charset="0"/>
            </a:endParaRPr>
          </a:p>
        </p:txBody>
      </p:sp>
      <p:sp>
        <p:nvSpPr>
          <p:cNvPr id="59395" name="Rectangle 8"/>
          <p:cNvSpPr>
            <a:spLocks noGrp="1" noChangeArrowheads="1"/>
          </p:cNvSpPr>
          <p:nvPr>
            <p:ph type="ctrTitle"/>
          </p:nvPr>
        </p:nvSpPr>
        <p:spPr/>
        <p:txBody>
          <a:bodyPr/>
          <a:lstStyle/>
          <a:p>
            <a:r>
              <a:rPr lang="en-US" altLang="en-US"/>
              <a:t>Classes of Organic Blue Pigments</a:t>
            </a:r>
            <a:endParaRPr lang="en-US" altLang="en-US" dirty="0"/>
          </a:p>
        </p:txBody>
      </p:sp>
      <p:sp>
        <p:nvSpPr>
          <p:cNvPr id="4" name="Text Placeholder 3">
            <a:extLst>
              <a:ext uri="{FF2B5EF4-FFF2-40B4-BE49-F238E27FC236}">
                <a16:creationId xmlns:a16="http://schemas.microsoft.com/office/drawing/2014/main" id="{BADF6F39-C809-4011-8A10-59A0203D92DB}"/>
              </a:ext>
            </a:extLst>
          </p:cNvPr>
          <p:cNvSpPr>
            <a:spLocks noGrp="1"/>
          </p:cNvSpPr>
          <p:nvPr>
            <p:ph type="body" sz="quarter" idx="10"/>
          </p:nvPr>
        </p:nvSpPr>
        <p:spPr/>
        <p:txBody>
          <a:bodyPr/>
          <a:lstStyle/>
          <a:p>
            <a:r>
              <a:rPr lang="es-ES" dirty="0"/>
              <a:t>Blue 15:1</a:t>
            </a:r>
          </a:p>
          <a:p>
            <a:r>
              <a:rPr lang="es-ES" dirty="0"/>
              <a:t>Blue 15:2</a:t>
            </a:r>
          </a:p>
          <a:p>
            <a:r>
              <a:rPr lang="es-ES" dirty="0"/>
              <a:t>Blue 15:3</a:t>
            </a:r>
          </a:p>
          <a:p>
            <a:r>
              <a:rPr lang="es-ES" dirty="0"/>
              <a:t>Blue 15:4</a:t>
            </a:r>
          </a:p>
          <a:p>
            <a:r>
              <a:rPr lang="es-ES" dirty="0"/>
              <a:t>Blue 15:6</a:t>
            </a:r>
          </a:p>
          <a:p>
            <a:pPr marL="0" indent="0">
              <a:buNone/>
            </a:pPr>
            <a:endParaRPr lang="es-ES"/>
          </a:p>
          <a:p>
            <a:endParaRPr lang="en-US" dirty="0"/>
          </a:p>
        </p:txBody>
      </p:sp>
      <p:sp>
        <p:nvSpPr>
          <p:cNvPr id="5" name="Text Placeholder 4">
            <a:extLst>
              <a:ext uri="{FF2B5EF4-FFF2-40B4-BE49-F238E27FC236}">
                <a16:creationId xmlns:a16="http://schemas.microsoft.com/office/drawing/2014/main" id="{32ADE52A-E206-4769-BD29-7842419F9474}"/>
              </a:ext>
            </a:extLst>
          </p:cNvPr>
          <p:cNvSpPr>
            <a:spLocks noGrp="1"/>
          </p:cNvSpPr>
          <p:nvPr>
            <p:ph type="body" sz="quarter" idx="11"/>
          </p:nvPr>
        </p:nvSpPr>
        <p:spPr/>
        <p:txBody>
          <a:bodyPr/>
          <a:lstStyle/>
          <a:p>
            <a:r>
              <a:rPr lang="en-US"/>
              <a:t>Phthalocyanines</a:t>
            </a:r>
            <a:endParaRPr lang="en-US" dirty="0"/>
          </a:p>
        </p:txBody>
      </p:sp>
      <p:sp>
        <p:nvSpPr>
          <p:cNvPr id="7" name="Footer Placeholder 6">
            <a:extLst>
              <a:ext uri="{FF2B5EF4-FFF2-40B4-BE49-F238E27FC236}">
                <a16:creationId xmlns:a16="http://schemas.microsoft.com/office/drawing/2014/main" id="{7CE689F0-A421-4D16-9391-70BF5FAC108D}"/>
              </a:ext>
            </a:extLst>
          </p:cNvPr>
          <p:cNvSpPr>
            <a:spLocks noGrp="1"/>
          </p:cNvSpPr>
          <p:nvPr>
            <p:ph type="ftr" sz="quarter" idx="12"/>
          </p:nvPr>
        </p:nvSpPr>
        <p:spPr/>
        <p:txBody>
          <a:bodyPr/>
          <a:lstStyle/>
          <a:p>
            <a:r>
              <a:rPr lang="en-US"/>
              <a:t>Confidential. Copyright © 2018 Sun Chemical Corporation.</a:t>
            </a:r>
            <a:endParaRPr lang="en-US" dirty="0"/>
          </a:p>
        </p:txBody>
      </p:sp>
      <p:grpSp>
        <p:nvGrpSpPr>
          <p:cNvPr id="6" name="Group 5">
            <a:extLst>
              <a:ext uri="{FF2B5EF4-FFF2-40B4-BE49-F238E27FC236}">
                <a16:creationId xmlns:a16="http://schemas.microsoft.com/office/drawing/2014/main" id="{5F272CAA-A967-42DF-99C3-AA96CBBCDF25}"/>
              </a:ext>
            </a:extLst>
          </p:cNvPr>
          <p:cNvGrpSpPr/>
          <p:nvPr/>
        </p:nvGrpSpPr>
        <p:grpSpPr>
          <a:xfrm>
            <a:off x="6477238" y="2188089"/>
            <a:ext cx="2762014" cy="2481822"/>
            <a:chOff x="4877036" y="3056954"/>
            <a:chExt cx="2762014" cy="2481822"/>
          </a:xfrm>
        </p:grpSpPr>
        <p:pic>
          <p:nvPicPr>
            <p:cNvPr id="2" name="Picture 1">
              <a:extLst>
                <a:ext uri="{FF2B5EF4-FFF2-40B4-BE49-F238E27FC236}">
                  <a16:creationId xmlns:a16="http://schemas.microsoft.com/office/drawing/2014/main" id="{0E22B9D1-108C-47A7-B53A-406E66D13537}"/>
                </a:ext>
              </a:extLst>
            </p:cNvPr>
            <p:cNvPicPr>
              <a:picLocks noChangeAspect="1"/>
            </p:cNvPicPr>
            <p:nvPr/>
          </p:nvPicPr>
          <p:blipFill>
            <a:blip r:embed="rId3"/>
            <a:stretch>
              <a:fillRect/>
            </a:stretch>
          </p:blipFill>
          <p:spPr>
            <a:xfrm>
              <a:off x="5295900" y="3056954"/>
              <a:ext cx="2343150" cy="2354866"/>
            </a:xfrm>
            <a:prstGeom prst="rect">
              <a:avLst/>
            </a:prstGeom>
          </p:spPr>
        </p:pic>
        <p:sp>
          <p:nvSpPr>
            <p:cNvPr id="59397" name="Text Box 1029"/>
            <p:cNvSpPr txBox="1">
              <a:spLocks noChangeArrowheads="1"/>
            </p:cNvSpPr>
            <p:nvPr/>
          </p:nvSpPr>
          <p:spPr bwMode="auto">
            <a:xfrm>
              <a:off x="4877036" y="5307944"/>
              <a:ext cx="124264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US" altLang="en-US" sz="900" dirty="0">
                  <a:solidFill>
                    <a:srgbClr val="7F7F7F"/>
                  </a:solidFill>
                  <a:cs typeface="Arial" panose="020B0604020202020204" pitchFamily="34" charset="0"/>
                </a:rPr>
                <a:t>C.I. Pigment Blue 15</a:t>
              </a:r>
            </a:p>
          </p:txBody>
        </p:sp>
      </p:grpSp>
    </p:spTree>
    <p:extLst>
      <p:ext uri="{BB962C8B-B14F-4D97-AF65-F5344CB8AC3E}">
        <p14:creationId xmlns:p14="http://schemas.microsoft.com/office/powerpoint/2010/main" val="89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Palomar Blue 15: 248-4848</a:t>
            </a:r>
            <a:endParaRPr lang="en-US" dirty="0"/>
          </a:p>
        </p:txBody>
      </p:sp>
      <p:sp>
        <p:nvSpPr>
          <p:cNvPr id="4" name="Text Placeholder 3"/>
          <p:cNvSpPr>
            <a:spLocks noGrp="1"/>
          </p:cNvSpPr>
          <p:nvPr>
            <p:ph type="body" sz="quarter" idx="10"/>
          </p:nvPr>
        </p:nvSpPr>
        <p:spPr/>
        <p:txBody>
          <a:bodyPr/>
          <a:lstStyle/>
          <a:p>
            <a:r>
              <a:rPr lang="en-US"/>
              <a:t>Phthalo Blue 15 based on SunChemical patented technology</a:t>
            </a:r>
          </a:p>
          <a:p>
            <a:r>
              <a:rPr lang="en-US"/>
              <a:t>Significantly improved dispersability in waterborne systems compared to competitive technologies</a:t>
            </a:r>
          </a:p>
          <a:p>
            <a:r>
              <a:rPr lang="en-US"/>
              <a:t>Greatly improved strength and value-in-use</a:t>
            </a:r>
          </a:p>
          <a:p>
            <a:pPr lvl="1"/>
            <a:r>
              <a:rPr lang="en-US"/>
              <a:t>40-50% extra strength in WB vs 248-4816</a:t>
            </a:r>
          </a:p>
          <a:p>
            <a:pPr lvl="1"/>
            <a:r>
              <a:rPr lang="en-US"/>
              <a:t>35-40% in Solvent systems</a:t>
            </a:r>
          </a:p>
          <a:p>
            <a:r>
              <a:rPr lang="en-US"/>
              <a:t>Very good weathering </a:t>
            </a:r>
            <a:endParaRPr lang="en-US" dirty="0"/>
          </a:p>
        </p:txBody>
      </p:sp>
      <p:sp>
        <p:nvSpPr>
          <p:cNvPr id="5" name="Text Placeholder 4"/>
          <p:cNvSpPr>
            <a:spLocks noGrp="1"/>
          </p:cNvSpPr>
          <p:nvPr>
            <p:ph type="body" sz="quarter" idx="11"/>
          </p:nvPr>
        </p:nvSpPr>
        <p:spPr/>
        <p:txBody>
          <a:bodyPr/>
          <a:lstStyle/>
          <a:p>
            <a:r>
              <a:rPr lang="en-US"/>
              <a:t>New High Strength, Non-Flop Blue for Coatings</a:t>
            </a:r>
            <a:endParaRPr lang="en-US" dirty="0"/>
          </a:p>
        </p:txBody>
      </p:sp>
      <p:sp>
        <p:nvSpPr>
          <p:cNvPr id="2" name="Footer Placeholder 1">
            <a:extLst>
              <a:ext uri="{FF2B5EF4-FFF2-40B4-BE49-F238E27FC236}">
                <a16:creationId xmlns:a16="http://schemas.microsoft.com/office/drawing/2014/main" id="{81DC10B0-8E71-4733-9700-A8F52286B86D}"/>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3448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Bushy Park, SC, USA</a:t>
            </a:r>
            <a:endParaRPr lang="en-US" dirty="0"/>
          </a:p>
        </p:txBody>
      </p:sp>
      <p:sp>
        <p:nvSpPr>
          <p:cNvPr id="3" name="Text Placeholder 2"/>
          <p:cNvSpPr>
            <a:spLocks noGrp="1"/>
          </p:cNvSpPr>
          <p:nvPr>
            <p:ph type="body" sz="quarter" idx="10"/>
          </p:nvPr>
        </p:nvSpPr>
        <p:spPr/>
        <p:txBody>
          <a:bodyPr/>
          <a:lstStyle/>
          <a:p>
            <a:r>
              <a:rPr lang="en-US"/>
              <a:t>Independently recognized for exceeding federal requirements for environmental, health and safety - Society of Chemical Manufacturers</a:t>
            </a:r>
            <a:endParaRPr lang="en-US" dirty="0"/>
          </a:p>
        </p:txBody>
      </p:sp>
      <p:sp>
        <p:nvSpPr>
          <p:cNvPr id="4" name="Text Placeholder 3"/>
          <p:cNvSpPr>
            <a:spLocks noGrp="1"/>
          </p:cNvSpPr>
          <p:nvPr>
            <p:ph type="body" sz="quarter" idx="11"/>
          </p:nvPr>
        </p:nvSpPr>
        <p:spPr/>
        <p:txBody>
          <a:bodyPr/>
          <a:lstStyle/>
          <a:p>
            <a:r>
              <a:rPr lang="en-US"/>
              <a:t>2018 ChemStewards® Award</a:t>
            </a:r>
            <a:endParaRPr lang="en-US" dirty="0"/>
          </a:p>
        </p:txBody>
      </p:sp>
      <p:sp>
        <p:nvSpPr>
          <p:cNvPr id="6" name="Footer Placeholder 5">
            <a:extLst>
              <a:ext uri="{FF2B5EF4-FFF2-40B4-BE49-F238E27FC236}">
                <a16:creationId xmlns:a16="http://schemas.microsoft.com/office/drawing/2014/main" id="{E7C67A88-98DA-4C2F-8857-0EAE03645BA3}"/>
              </a:ext>
            </a:extLst>
          </p:cNvPr>
          <p:cNvSpPr>
            <a:spLocks noGrp="1"/>
          </p:cNvSpPr>
          <p:nvPr>
            <p:ph type="ftr" sz="quarter" idx="12"/>
          </p:nvPr>
        </p:nvSpPr>
        <p:spPr/>
        <p:txBody>
          <a:bodyPr/>
          <a:lstStyle/>
          <a:p>
            <a:r>
              <a:rPr lang="en-US"/>
              <a:t>Confidential. Copyright © 2018 Sun Chemical Corporation.</a:t>
            </a:r>
            <a:endParaRPr lang="en-US" dirty="0"/>
          </a:p>
        </p:txBody>
      </p:sp>
      <p:pic>
        <p:nvPicPr>
          <p:cNvPr id="8"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14430" t="21305" r="19115" b="12483"/>
          <a:stretch/>
        </p:blipFill>
        <p:spPr bwMode="auto">
          <a:xfrm>
            <a:off x="-2152247" y="3200400"/>
            <a:ext cx="14344247" cy="508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318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1"/>
          <p:cNvPicPr>
            <a:picLocks noChangeAspect="1" noChangeArrowheads="1"/>
          </p:cNvPicPr>
          <p:nvPr/>
        </p:nvPicPr>
        <p:blipFill rotWithShape="1">
          <a:blip r:embed="rId2">
            <a:extLst>
              <a:ext uri="{28A0092B-C50C-407E-A947-70E740481C1C}">
                <a14:useLocalDpi xmlns:a14="http://schemas.microsoft.com/office/drawing/2010/main" val="0"/>
              </a:ext>
            </a:extLst>
          </a:blip>
          <a:srcRect t="29127"/>
          <a:stretch/>
        </p:blipFill>
        <p:spPr>
          <a:xfrm>
            <a:off x="-6531" y="3449637"/>
            <a:ext cx="12198531" cy="6303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p:txBody>
          <a:bodyPr/>
          <a:lstStyle/>
          <a:p>
            <a:r>
              <a:rPr lang="en-US"/>
              <a:t>Muskegon, MI, USA</a:t>
            </a:r>
            <a:endParaRPr lang="en-US" dirty="0"/>
          </a:p>
        </p:txBody>
      </p:sp>
      <p:sp>
        <p:nvSpPr>
          <p:cNvPr id="3" name="Text Placeholder 2"/>
          <p:cNvSpPr>
            <a:spLocks noGrp="1"/>
          </p:cNvSpPr>
          <p:nvPr>
            <p:ph type="body" sz="quarter" idx="10"/>
          </p:nvPr>
        </p:nvSpPr>
        <p:spPr/>
        <p:txBody>
          <a:bodyPr/>
          <a:lstStyle/>
          <a:p>
            <a:r>
              <a:rPr lang="en-US"/>
              <a:t>620 Wooded acres on Lake Michigan</a:t>
            </a:r>
          </a:p>
          <a:p>
            <a:r>
              <a:rPr lang="en-US"/>
              <a:t>8 Buildings with over 340,000 sq. ft. of manufacturing space</a:t>
            </a:r>
          </a:p>
          <a:p>
            <a:r>
              <a:rPr lang="en-US"/>
              <a:t>140 Employees making 120 products</a:t>
            </a:r>
          </a:p>
          <a:p>
            <a:endParaRPr lang="en-US"/>
          </a:p>
          <a:p>
            <a:endParaRPr lang="en-US" dirty="0"/>
          </a:p>
        </p:txBody>
      </p:sp>
      <p:sp>
        <p:nvSpPr>
          <p:cNvPr id="4" name="Text Placeholder 3"/>
          <p:cNvSpPr>
            <a:spLocks noGrp="1"/>
          </p:cNvSpPr>
          <p:nvPr>
            <p:ph type="body" sz="quarter" idx="11"/>
          </p:nvPr>
        </p:nvSpPr>
        <p:spPr/>
        <p:txBody>
          <a:bodyPr/>
          <a:lstStyle/>
          <a:p>
            <a:r>
              <a:rPr lang="en-US"/>
              <a:t>Major Global site</a:t>
            </a:r>
            <a:endParaRPr lang="en-US" dirty="0"/>
          </a:p>
        </p:txBody>
      </p:sp>
    </p:spTree>
    <p:extLst>
      <p:ext uri="{BB962C8B-B14F-4D97-AF65-F5344CB8AC3E}">
        <p14:creationId xmlns:p14="http://schemas.microsoft.com/office/powerpoint/2010/main" val="38173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34143" y="-1230086"/>
            <a:ext cx="17511486" cy="9906001"/>
            <a:chOff x="-2728686" y="-1219200"/>
            <a:chExt cx="17511486" cy="9906000"/>
          </a:xfrm>
        </p:grpSpPr>
        <p:pic>
          <p:nvPicPr>
            <p:cNvPr id="7" name="Picture 6"/>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590800" y="0"/>
              <a:ext cx="12192000" cy="8097672"/>
            </a:xfrm>
            <a:prstGeom prst="rect">
              <a:avLst/>
            </a:prstGeom>
          </p:spPr>
        </p:pic>
        <p:sp>
          <p:nvSpPr>
            <p:cNvPr id="8" name="Rectangle 7"/>
            <p:cNvSpPr/>
            <p:nvPr/>
          </p:nvSpPr>
          <p:spPr>
            <a:xfrm>
              <a:off x="-2728686" y="-1219200"/>
              <a:ext cx="8001000" cy="9906000"/>
            </a:xfrm>
            <a:prstGeom prst="rect">
              <a:avLst/>
            </a:prstGeom>
            <a:solidFill>
              <a:srgbClr val="EDF4FA"/>
            </a:solidFill>
            <a:ln>
              <a:noFill/>
            </a:ln>
            <a:effectLst>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85800" y="685800"/>
            <a:ext cx="6477000" cy="1342025"/>
          </a:xfrm>
        </p:spPr>
        <p:txBody>
          <a:bodyPr/>
          <a:lstStyle/>
          <a:p>
            <a:r>
              <a:rPr lang="en-US" sz="4000" dirty="0"/>
              <a:t>Sustainability: Cooperation and Resource Management</a:t>
            </a:r>
          </a:p>
        </p:txBody>
      </p:sp>
      <p:sp>
        <p:nvSpPr>
          <p:cNvPr id="3" name="Text Placeholder 2"/>
          <p:cNvSpPr>
            <a:spLocks noGrp="1"/>
          </p:cNvSpPr>
          <p:nvPr>
            <p:ph type="body" sz="quarter" idx="10"/>
          </p:nvPr>
        </p:nvSpPr>
        <p:spPr>
          <a:xfrm>
            <a:off x="686218" y="3589867"/>
            <a:ext cx="5714582" cy="3496733"/>
          </a:xfrm>
        </p:spPr>
        <p:txBody>
          <a:bodyPr>
            <a:normAutofit/>
          </a:bodyPr>
          <a:lstStyle/>
          <a:p>
            <a:r>
              <a:rPr lang="en-US" sz="2200" b="1" dirty="0">
                <a:solidFill>
                  <a:schemeClr val="tx1"/>
                </a:solidFill>
              </a:rPr>
              <a:t>We utilize water from a neighboring production site</a:t>
            </a:r>
            <a:r>
              <a:rPr lang="is-IS" sz="2200" b="1" dirty="0">
                <a:solidFill>
                  <a:schemeClr val="tx1"/>
                </a:solidFill>
              </a:rPr>
              <a:t>…</a:t>
            </a:r>
            <a:endParaRPr lang="en-US" sz="2200" b="1" dirty="0">
              <a:solidFill>
                <a:schemeClr val="tx1"/>
              </a:solidFill>
            </a:endParaRPr>
          </a:p>
          <a:p>
            <a:r>
              <a:rPr lang="en-US" sz="2200" b="1" dirty="0">
                <a:solidFill>
                  <a:schemeClr val="tx1"/>
                </a:solidFill>
              </a:rPr>
              <a:t>To meet 95% of our Azo production water requirements</a:t>
            </a:r>
            <a:r>
              <a:rPr lang="is-IS" sz="2200" b="1" dirty="0">
                <a:solidFill>
                  <a:schemeClr val="tx1"/>
                </a:solidFill>
              </a:rPr>
              <a:t>…</a:t>
            </a:r>
            <a:endParaRPr lang="en-US" sz="2200" b="1" dirty="0">
              <a:solidFill>
                <a:schemeClr val="tx1"/>
              </a:solidFill>
            </a:endParaRPr>
          </a:p>
          <a:p>
            <a:r>
              <a:rPr lang="en-US" sz="2200" b="1" dirty="0">
                <a:solidFill>
                  <a:schemeClr val="tx1"/>
                </a:solidFill>
              </a:rPr>
              <a:t>Saving millions of liters of fresh</a:t>
            </a:r>
            <a:br>
              <a:rPr lang="en-US" sz="2200" b="1" dirty="0">
                <a:solidFill>
                  <a:schemeClr val="tx1"/>
                </a:solidFill>
              </a:rPr>
            </a:br>
            <a:r>
              <a:rPr lang="en-US" sz="2200" b="1" dirty="0">
                <a:solidFill>
                  <a:schemeClr val="tx1"/>
                </a:solidFill>
              </a:rPr>
              <a:t>water each day for drinking and</a:t>
            </a:r>
            <a:br>
              <a:rPr lang="en-US" sz="2200" b="1" dirty="0">
                <a:solidFill>
                  <a:schemeClr val="tx1"/>
                </a:solidFill>
              </a:rPr>
            </a:br>
            <a:r>
              <a:rPr lang="en-US" sz="2200" b="1" dirty="0">
                <a:solidFill>
                  <a:schemeClr val="tx1"/>
                </a:solidFill>
              </a:rPr>
              <a:t> the local community.</a:t>
            </a:r>
          </a:p>
        </p:txBody>
      </p:sp>
      <p:sp>
        <p:nvSpPr>
          <p:cNvPr id="4" name="Text Placeholder 3"/>
          <p:cNvSpPr>
            <a:spLocks noGrp="1"/>
          </p:cNvSpPr>
          <p:nvPr>
            <p:ph type="body" sz="quarter" idx="11"/>
          </p:nvPr>
        </p:nvSpPr>
        <p:spPr>
          <a:xfrm>
            <a:off x="685801" y="2693153"/>
            <a:ext cx="5029448" cy="659647"/>
          </a:xfrm>
        </p:spPr>
        <p:txBody>
          <a:bodyPr/>
          <a:lstStyle/>
          <a:p>
            <a:pPr marL="0" indent="0">
              <a:buNone/>
            </a:pPr>
            <a:r>
              <a:rPr lang="en-US" sz="3200" b="1" dirty="0"/>
              <a:t>Water Conservation </a:t>
            </a:r>
            <a:br>
              <a:rPr lang="en-US" sz="3200" b="1" dirty="0"/>
            </a:br>
            <a:r>
              <a:rPr lang="en-US" sz="3200" b="1" dirty="0"/>
              <a:t>for Yellow 74</a:t>
            </a:r>
          </a:p>
        </p:txBody>
      </p:sp>
    </p:spTree>
    <p:extLst>
      <p:ext uri="{BB962C8B-B14F-4D97-AF65-F5344CB8AC3E}">
        <p14:creationId xmlns:p14="http://schemas.microsoft.com/office/powerpoint/2010/main" val="349600730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C9CE0E6-F8F8-46CB-9177-06671E23AD6B}"/>
              </a:ext>
            </a:extLst>
          </p:cNvPr>
          <p:cNvGraphicFramePr/>
          <p:nvPr>
            <p:extLst>
              <p:ext uri="{D42A27DB-BD31-4B8C-83A1-F6EECF244321}">
                <p14:modId xmlns:p14="http://schemas.microsoft.com/office/powerpoint/2010/main" val="1606469294"/>
              </p:ext>
            </p:extLst>
          </p:nvPr>
        </p:nvGraphicFramePr>
        <p:xfrm>
          <a:off x="2032000" y="2028072"/>
          <a:ext cx="8128000" cy="411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E134BFD-7349-4A95-A9C2-36612B00C97F}"/>
              </a:ext>
            </a:extLst>
          </p:cNvPr>
          <p:cNvSpPr>
            <a:spLocks noGrp="1"/>
          </p:cNvSpPr>
          <p:nvPr>
            <p:ph type="ctrTitle"/>
          </p:nvPr>
        </p:nvSpPr>
        <p:spPr/>
        <p:txBody>
          <a:bodyPr/>
          <a:lstStyle/>
          <a:p>
            <a:r>
              <a:rPr lang="en-US"/>
              <a:t>Innovations in HPP and manufacturing for coatings </a:t>
            </a:r>
            <a:endParaRPr lang="en-US" dirty="0"/>
          </a:p>
        </p:txBody>
      </p:sp>
      <p:sp>
        <p:nvSpPr>
          <p:cNvPr id="4" name="Text Placeholder 3">
            <a:extLst>
              <a:ext uri="{FF2B5EF4-FFF2-40B4-BE49-F238E27FC236}">
                <a16:creationId xmlns:a16="http://schemas.microsoft.com/office/drawing/2014/main" id="{E0CCD4F0-4C6E-4C37-830C-13178A6C8841}"/>
              </a:ext>
            </a:extLst>
          </p:cNvPr>
          <p:cNvSpPr>
            <a:spLocks noGrp="1"/>
          </p:cNvSpPr>
          <p:nvPr>
            <p:ph type="body" sz="quarter" idx="11"/>
          </p:nvPr>
        </p:nvSpPr>
        <p:spPr/>
        <p:txBody>
          <a:bodyPr/>
          <a:lstStyle/>
          <a:p>
            <a:r>
              <a:rPr lang="en-US"/>
              <a:t>Agenda</a:t>
            </a:r>
            <a:endParaRPr lang="en-US" dirty="0"/>
          </a:p>
        </p:txBody>
      </p:sp>
      <p:sp>
        <p:nvSpPr>
          <p:cNvPr id="6" name="Footer Placeholder 5">
            <a:extLst>
              <a:ext uri="{FF2B5EF4-FFF2-40B4-BE49-F238E27FC236}">
                <a16:creationId xmlns:a16="http://schemas.microsoft.com/office/drawing/2014/main" id="{950106DD-8E63-49A0-9671-055583F4C141}"/>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21684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9692"/>
          <a:stretch/>
        </p:blipFill>
        <p:spPr>
          <a:xfrm>
            <a:off x="-7838" y="-1676400"/>
            <a:ext cx="13034614" cy="11506200"/>
          </a:xfrm>
          <a:prstGeom prst="rect">
            <a:avLst/>
          </a:prstGeom>
        </p:spPr>
      </p:pic>
      <p:sp>
        <p:nvSpPr>
          <p:cNvPr id="8" name="Rectangle 7"/>
          <p:cNvSpPr/>
          <p:nvPr/>
        </p:nvSpPr>
        <p:spPr bwMode="auto">
          <a:xfrm>
            <a:off x="-228600" y="-479550"/>
            <a:ext cx="8153399" cy="7718549"/>
          </a:xfrm>
          <a:prstGeom prst="rect">
            <a:avLst/>
          </a:prstGeom>
          <a:gradFill flip="none" rotWithShape="1">
            <a:gsLst>
              <a:gs pos="0">
                <a:schemeClr val="tx1">
                  <a:alpha val="49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a typeface="ＭＳ Ｐゴシック" pitchFamily="-110" charset="-128"/>
              <a:cs typeface="ＭＳ Ｐゴシック" pitchFamily="-110" charset="-128"/>
            </a:endParaRPr>
          </a:p>
        </p:txBody>
      </p:sp>
      <p:sp>
        <p:nvSpPr>
          <p:cNvPr id="9" name="Rectangle 8"/>
          <p:cNvSpPr/>
          <p:nvPr/>
        </p:nvSpPr>
        <p:spPr bwMode="auto">
          <a:xfrm>
            <a:off x="-228599" y="-479550"/>
            <a:ext cx="6934200" cy="7870949"/>
          </a:xfrm>
          <a:prstGeom prst="rect">
            <a:avLst/>
          </a:prstGeom>
          <a:gradFill flip="none" rotWithShape="1">
            <a:gsLst>
              <a:gs pos="0">
                <a:schemeClr val="tx1">
                  <a:alpha val="49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a typeface="ＭＳ Ｐゴシック" pitchFamily="-110" charset="-128"/>
              <a:cs typeface="ＭＳ Ｐゴシック" pitchFamily="-110" charset="-128"/>
            </a:endParaRPr>
          </a:p>
        </p:txBody>
      </p:sp>
      <p:sp>
        <p:nvSpPr>
          <p:cNvPr id="2" name="Title 1"/>
          <p:cNvSpPr>
            <a:spLocks noGrp="1"/>
          </p:cNvSpPr>
          <p:nvPr>
            <p:ph type="ctrTitle"/>
          </p:nvPr>
        </p:nvSpPr>
        <p:spPr>
          <a:xfrm>
            <a:off x="417376" y="1575361"/>
            <a:ext cx="4611664" cy="503049"/>
          </a:xfrm>
        </p:spPr>
        <p:txBody>
          <a:bodyPr/>
          <a:lstStyle/>
          <a:p>
            <a:r>
              <a:rPr lang="en-US" sz="4000" dirty="0">
                <a:solidFill>
                  <a:schemeClr val="bg1"/>
                </a:solidFill>
              </a:rPr>
              <a:t>Yellow 74 Sustainability: Engineering Solutions</a:t>
            </a:r>
          </a:p>
        </p:txBody>
      </p:sp>
      <p:sp>
        <p:nvSpPr>
          <p:cNvPr id="3" name="Text Placeholder 2"/>
          <p:cNvSpPr>
            <a:spLocks noGrp="1"/>
          </p:cNvSpPr>
          <p:nvPr>
            <p:ph type="body" sz="quarter" idx="10"/>
          </p:nvPr>
        </p:nvSpPr>
        <p:spPr>
          <a:xfrm>
            <a:off x="417764" y="3970867"/>
            <a:ext cx="4154236" cy="3496733"/>
          </a:xfrm>
        </p:spPr>
        <p:txBody>
          <a:bodyPr>
            <a:normAutofit/>
          </a:bodyPr>
          <a:lstStyle/>
          <a:p>
            <a:r>
              <a:rPr lang="en-US" sz="2200" dirty="0">
                <a:solidFill>
                  <a:schemeClr val="bg1"/>
                </a:solidFill>
              </a:rPr>
              <a:t>28 CO</a:t>
            </a:r>
            <a:r>
              <a:rPr lang="en-US" sz="2200" baseline="-25000" dirty="0">
                <a:solidFill>
                  <a:schemeClr val="bg1"/>
                </a:solidFill>
              </a:rPr>
              <a:t>2 </a:t>
            </a:r>
            <a:r>
              <a:rPr lang="en-US" sz="2200" dirty="0">
                <a:solidFill>
                  <a:schemeClr val="bg1"/>
                </a:solidFill>
              </a:rPr>
              <a:t>reduction programs at Muskegon, USA  plant</a:t>
            </a:r>
          </a:p>
          <a:p>
            <a:r>
              <a:rPr lang="en-US" sz="2200" dirty="0">
                <a:solidFill>
                  <a:schemeClr val="bg1"/>
                </a:solidFill>
              </a:rPr>
              <a:t>420 tons CO</a:t>
            </a:r>
            <a:r>
              <a:rPr lang="en-US" sz="2200" baseline="-25000" dirty="0">
                <a:solidFill>
                  <a:schemeClr val="bg1"/>
                </a:solidFill>
              </a:rPr>
              <a:t>2</a:t>
            </a:r>
            <a:r>
              <a:rPr lang="en-US" sz="2200" dirty="0">
                <a:solidFill>
                  <a:schemeClr val="bg1"/>
                </a:solidFill>
              </a:rPr>
              <a:t> reduced in first year of project</a:t>
            </a:r>
          </a:p>
          <a:p>
            <a:r>
              <a:rPr lang="en-US" sz="2200" dirty="0">
                <a:solidFill>
                  <a:schemeClr val="bg1"/>
                </a:solidFill>
              </a:rPr>
              <a:t>1,800 tons CO</a:t>
            </a:r>
            <a:r>
              <a:rPr lang="en-US" sz="2200" baseline="-25000" dirty="0">
                <a:solidFill>
                  <a:schemeClr val="bg1"/>
                </a:solidFill>
              </a:rPr>
              <a:t>2 </a:t>
            </a:r>
            <a:r>
              <a:rPr lang="en-US" sz="2200" dirty="0">
                <a:solidFill>
                  <a:schemeClr val="bg1"/>
                </a:solidFill>
              </a:rPr>
              <a:t>removed </a:t>
            </a:r>
            <a:br>
              <a:rPr lang="en-US" sz="2200" dirty="0">
                <a:solidFill>
                  <a:schemeClr val="bg1"/>
                </a:solidFill>
              </a:rPr>
            </a:br>
            <a:r>
              <a:rPr lang="en-US" sz="2200" dirty="0">
                <a:solidFill>
                  <a:schemeClr val="bg1"/>
                </a:solidFill>
              </a:rPr>
              <a:t>since 2014</a:t>
            </a:r>
          </a:p>
        </p:txBody>
      </p:sp>
      <p:sp>
        <p:nvSpPr>
          <p:cNvPr id="4" name="Text Placeholder 3"/>
          <p:cNvSpPr>
            <a:spLocks noGrp="1"/>
          </p:cNvSpPr>
          <p:nvPr>
            <p:ph type="body" sz="quarter" idx="11"/>
          </p:nvPr>
        </p:nvSpPr>
        <p:spPr>
          <a:xfrm>
            <a:off x="417376" y="3311220"/>
            <a:ext cx="4611664" cy="659647"/>
          </a:xfrm>
        </p:spPr>
        <p:txBody>
          <a:bodyPr/>
          <a:lstStyle/>
          <a:p>
            <a:pPr marL="0" indent="0">
              <a:buNone/>
            </a:pPr>
            <a:r>
              <a:rPr lang="en-US" sz="3200" b="1" dirty="0">
                <a:solidFill>
                  <a:schemeClr val="bg1"/>
                </a:solidFill>
              </a:rPr>
              <a:t>CO</a:t>
            </a:r>
            <a:r>
              <a:rPr lang="en-US" sz="3200" b="1" baseline="-25000" dirty="0">
                <a:solidFill>
                  <a:schemeClr val="bg1"/>
                </a:solidFill>
              </a:rPr>
              <a:t>2</a:t>
            </a:r>
            <a:r>
              <a:rPr lang="en-US" sz="3200" b="1" dirty="0">
                <a:solidFill>
                  <a:schemeClr val="bg1"/>
                </a:solidFill>
              </a:rPr>
              <a:t> Reduction</a:t>
            </a:r>
          </a:p>
        </p:txBody>
      </p:sp>
      <p:sp>
        <p:nvSpPr>
          <p:cNvPr id="7" name="Footer Placeholder 6">
            <a:extLst>
              <a:ext uri="{FF2B5EF4-FFF2-40B4-BE49-F238E27FC236}">
                <a16:creationId xmlns:a16="http://schemas.microsoft.com/office/drawing/2014/main" id="{5DC8F895-28BE-428F-A7F8-90F21FD18E01}"/>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123660058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Innovations in HPP and manufacturing for coatings </a:t>
            </a:r>
          </a:p>
        </p:txBody>
      </p:sp>
      <p:sp>
        <p:nvSpPr>
          <p:cNvPr id="3" name="Text Placeholder 2"/>
          <p:cNvSpPr>
            <a:spLocks noGrp="1"/>
          </p:cNvSpPr>
          <p:nvPr>
            <p:ph type="body" sz="quarter" idx="10"/>
          </p:nvPr>
        </p:nvSpPr>
        <p:spPr>
          <a:xfrm>
            <a:off x="1592651" y="1368426"/>
            <a:ext cx="7874000" cy="4156380"/>
          </a:xfrm>
        </p:spPr>
        <p:txBody>
          <a:bodyPr anchor="ctr">
            <a:normAutofit/>
          </a:bodyPr>
          <a:lstStyle/>
          <a:p>
            <a:r>
              <a:rPr lang="en-US" sz="2900">
                <a:solidFill>
                  <a:srgbClr val="FF0000"/>
                </a:solidFill>
              </a:rPr>
              <a:t>Pigments Innovations for Coatings</a:t>
            </a:r>
          </a:p>
          <a:p>
            <a:r>
              <a:rPr lang="en-US"/>
              <a:t>High Performance Red for Architectural</a:t>
            </a:r>
          </a:p>
          <a:p>
            <a:r>
              <a:rPr lang="en-US"/>
              <a:t>Classical Yellows for Architectural</a:t>
            </a:r>
          </a:p>
          <a:p>
            <a:r>
              <a:rPr lang="en-US"/>
              <a:t>Pigment Blues for Architectural/ Industrial</a:t>
            </a:r>
          </a:p>
          <a:p>
            <a:pPr marL="0" indent="0">
              <a:buNone/>
            </a:pPr>
            <a:endParaRPr lang="en-US"/>
          </a:p>
          <a:p>
            <a:r>
              <a:rPr lang="en-US" sz="2670">
                <a:solidFill>
                  <a:srgbClr val="FF0000"/>
                </a:solidFill>
              </a:rPr>
              <a:t>Pigment Manufacturing</a:t>
            </a:r>
          </a:p>
          <a:p>
            <a:r>
              <a:rPr lang="en-US"/>
              <a:t>Classical and High Performance</a:t>
            </a:r>
          </a:p>
          <a:p>
            <a:r>
              <a:rPr lang="en-US"/>
              <a:t>Sustainable smart North American manufacturing</a:t>
            </a:r>
            <a:endParaRPr lang="en-US" dirty="0"/>
          </a:p>
        </p:txBody>
      </p:sp>
      <p:sp>
        <p:nvSpPr>
          <p:cNvPr id="4" name="Footer Placeholder 3">
            <a:extLst>
              <a:ext uri="{FF2B5EF4-FFF2-40B4-BE49-F238E27FC236}">
                <a16:creationId xmlns:a16="http://schemas.microsoft.com/office/drawing/2014/main" id="{3554C742-ADF0-42C2-B35A-A9C1A0B0BF73}"/>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1009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Contact</a:t>
            </a:r>
            <a:endParaRPr lang="en-US" dirty="0"/>
          </a:p>
        </p:txBody>
      </p:sp>
      <p:sp>
        <p:nvSpPr>
          <p:cNvPr id="10" name="Text Placeholder 9">
            <a:extLst>
              <a:ext uri="{FF2B5EF4-FFF2-40B4-BE49-F238E27FC236}">
                <a16:creationId xmlns:a16="http://schemas.microsoft.com/office/drawing/2014/main" id="{59441B38-BECA-4A0B-8E18-44F65FEDF93E}"/>
              </a:ext>
            </a:extLst>
          </p:cNvPr>
          <p:cNvSpPr>
            <a:spLocks noGrp="1"/>
          </p:cNvSpPr>
          <p:nvPr>
            <p:ph type="body" sz="quarter" idx="10"/>
          </p:nvPr>
        </p:nvSpPr>
        <p:spPr>
          <a:xfrm>
            <a:off x="1592651" y="1368426"/>
            <a:ext cx="7874000" cy="4041774"/>
          </a:xfrm>
        </p:spPr>
        <p:txBody>
          <a:bodyPr anchor="ctr">
            <a:normAutofit/>
          </a:bodyPr>
          <a:lstStyle/>
          <a:p>
            <a:pPr marL="0" indent="0">
              <a:buNone/>
            </a:pPr>
            <a:r>
              <a:rPr lang="en-US" sz="2670" dirty="0">
                <a:solidFill>
                  <a:srgbClr val="FF0000"/>
                </a:solidFill>
              </a:rPr>
              <a:t>Nilanjan Chakrabarti, PhD, Technical Manager</a:t>
            </a:r>
          </a:p>
          <a:p>
            <a:pPr marL="0" indent="0">
              <a:buNone/>
            </a:pPr>
            <a:r>
              <a:rPr lang="en-US" dirty="0"/>
              <a:t>nilanjan.chakrabarti@sunchemical.com </a:t>
            </a:r>
          </a:p>
          <a:p>
            <a:pPr marL="0" indent="0">
              <a:buNone/>
            </a:pPr>
            <a:endParaRPr lang="en-US" dirty="0"/>
          </a:p>
          <a:p>
            <a:pPr marL="0" indent="0">
              <a:buNone/>
            </a:pPr>
            <a:r>
              <a:rPr lang="en-US" sz="2670" dirty="0">
                <a:solidFill>
                  <a:srgbClr val="FF0000"/>
                </a:solidFill>
              </a:rPr>
              <a:t>Michael Venturini, Marketing Director - Coatings</a:t>
            </a:r>
          </a:p>
          <a:p>
            <a:pPr marL="0" indent="0">
              <a:buNone/>
            </a:pPr>
            <a:r>
              <a:rPr lang="en-US" dirty="0"/>
              <a:t>michael.venturini@sunchemical.com</a:t>
            </a:r>
          </a:p>
        </p:txBody>
      </p:sp>
      <p:sp>
        <p:nvSpPr>
          <p:cNvPr id="2" name="Footer Placeholder 1">
            <a:extLst>
              <a:ext uri="{FF2B5EF4-FFF2-40B4-BE49-F238E27FC236}">
                <a16:creationId xmlns:a16="http://schemas.microsoft.com/office/drawing/2014/main" id="{55A43B66-E23B-4806-B242-12DCCBF4CF36}"/>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08857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19200" y="190412"/>
            <a:ext cx="10058400" cy="6096000"/>
            <a:chOff x="1219200" y="228600"/>
            <a:chExt cx="10058400" cy="6096000"/>
          </a:xfrm>
        </p:grpSpPr>
        <p:sp>
          <p:nvSpPr>
            <p:cNvPr id="7" name="Rectangle 6"/>
            <p:cNvSpPr/>
            <p:nvPr/>
          </p:nvSpPr>
          <p:spPr>
            <a:xfrm>
              <a:off x="1219200" y="457200"/>
              <a:ext cx="5943600" cy="586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324600" y="228600"/>
              <a:ext cx="4953000" cy="480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8" name="Text Placeholder 27"/>
          <p:cNvSpPr>
            <a:spLocks noGrp="1"/>
          </p:cNvSpPr>
          <p:nvPr>
            <p:ph type="body" sz="quarter" idx="10"/>
          </p:nvPr>
        </p:nvSpPr>
        <p:spPr>
          <a:xfrm>
            <a:off x="2752679" y="1480662"/>
            <a:ext cx="4281347" cy="2255653"/>
          </a:xfr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anchor="ctr">
            <a:noAutofit/>
          </a:bodyPr>
          <a:lstStyle/>
          <a:p>
            <a:pPr marL="0" indent="0" algn="ctr">
              <a:buNone/>
            </a:pPr>
            <a:r>
              <a:rPr lang="en-US" sz="5400" dirty="0"/>
              <a:t>Thank You!</a:t>
            </a:r>
          </a:p>
        </p:txBody>
      </p:sp>
      <p:sp>
        <p:nvSpPr>
          <p:cNvPr id="3" name="Text Placeholder 2"/>
          <p:cNvSpPr>
            <a:spLocks noGrp="1"/>
          </p:cNvSpPr>
          <p:nvPr>
            <p:ph type="body" sz="quarter" idx="11"/>
          </p:nvPr>
        </p:nvSpPr>
        <p:spPr>
          <a:xfrm>
            <a:off x="5139245" y="3238412"/>
            <a:ext cx="4119991" cy="1253837"/>
          </a:xfrm>
          <a:solidFill>
            <a:srgbClr val="00AB79"/>
          </a:solidFill>
          <a:ln w="104775" cap="sq">
            <a:solidFill>
              <a:schemeClr val="bg1"/>
            </a:solidFill>
            <a:miter lim="800000"/>
          </a:ln>
        </p:spPr>
        <p:txBody>
          <a:bodyPr>
            <a:normAutofit/>
          </a:bodyPr>
          <a:lstStyle/>
          <a:p>
            <a:r>
              <a:rPr lang="en-US" sz="3600" dirty="0"/>
              <a:t>Questions?</a:t>
            </a:r>
          </a:p>
        </p:txBody>
      </p:sp>
      <p:pic>
        <p:nvPicPr>
          <p:cNvPr id="12" name="Picture 11" descr="corner4_tiles.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4072"/>
            <a:ext cx="1880901" cy="1713928"/>
          </a:xfrm>
          <a:prstGeom prst="rect">
            <a:avLst/>
          </a:prstGeom>
        </p:spPr>
      </p:pic>
      <p:pic>
        <p:nvPicPr>
          <p:cNvPr id="13" name="Picture 12" descr="corner2_tiles.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349" y="0"/>
            <a:ext cx="1592651" cy="1451267"/>
          </a:xfrm>
          <a:prstGeom prst="rect">
            <a:avLst/>
          </a:prstGeom>
        </p:spPr>
      </p:pic>
      <p:sp>
        <p:nvSpPr>
          <p:cNvPr id="2" name="TextBox 1"/>
          <p:cNvSpPr txBox="1"/>
          <p:nvPr/>
        </p:nvSpPr>
        <p:spPr>
          <a:xfrm>
            <a:off x="2752679" y="5144072"/>
            <a:ext cx="5962953" cy="1631216"/>
          </a:xfrm>
          <a:prstGeom prst="rect">
            <a:avLst/>
          </a:prstGeom>
          <a:noFill/>
        </p:spPr>
        <p:txBody>
          <a:bodyPr wrap="square" rtlCol="0">
            <a:spAutoFit/>
          </a:bodyPr>
          <a:lstStyle/>
          <a:p>
            <a:r>
              <a:rPr lang="en-US" sz="1200" baseline="30000" dirty="0"/>
              <a:t>Although the information presented here is believed to be reliable, Sun Chemical Corporation makes no representation or guarantee to its accuracy, completeness or reliability of the information. All recommendations and suggestions are made without guarantee, since the conditions of use are beyond our control. There is no implied warranty of merchantability or fitness for purpose of the product or products described herein. In no event shall Sun Chemical Corporation be liable for damages of any nature arising out of the use or reliance upon the information. Sun Chemical Corporation expressly disclaims that the use of any material referenced herein, either alone or in combination with other materials, shall be free of rightful claim of any third party including a claim of infringement. The observance of all legal regulations and patents is the responsibility of the user.</a:t>
            </a:r>
          </a:p>
          <a:p>
            <a:endParaRPr lang="en-US" sz="1200" baseline="30000" dirty="0"/>
          </a:p>
          <a:p>
            <a:r>
              <a:rPr lang="en-US" sz="1200" baseline="30000" dirty="0"/>
              <a:t>SUNCHEMICAL is either a registered trademark or trademark of Sun Chemical Corporation in the United States and/or other countries. DIC is a trademark of DIC Corporation, registered in the United States and/or other countries.  Copyright © 2018 Sun Chemical Corporation. All rights reserved.</a:t>
            </a:r>
          </a:p>
          <a:p>
            <a:endParaRPr lang="en-US" sz="1200" dirty="0"/>
          </a:p>
        </p:txBody>
      </p:sp>
      <p:sp>
        <p:nvSpPr>
          <p:cNvPr id="5" name="Footer Placeholder 4">
            <a:extLst>
              <a:ext uri="{FF2B5EF4-FFF2-40B4-BE49-F238E27FC236}">
                <a16:creationId xmlns:a16="http://schemas.microsoft.com/office/drawing/2014/main" id="{98129045-4C93-48ED-AA7A-E5366C8A513A}"/>
              </a:ext>
            </a:extLst>
          </p:cNvPr>
          <p:cNvSpPr>
            <a:spLocks noGrp="1"/>
          </p:cNvSpPr>
          <p:nvPr>
            <p:ph type="ftr" sz="quarter" idx="16"/>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2096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C0D0A19-5552-4C30-A463-D23A6B2B718B}"/>
              </a:ext>
            </a:extLst>
          </p:cNvPr>
          <p:cNvGraphicFramePr/>
          <p:nvPr>
            <p:extLst>
              <p:ext uri="{D42A27DB-BD31-4B8C-83A1-F6EECF244321}">
                <p14:modId xmlns:p14="http://schemas.microsoft.com/office/powerpoint/2010/main" val="2605436260"/>
              </p:ext>
            </p:extLst>
          </p:nvPr>
        </p:nvGraphicFramePr>
        <p:xfrm>
          <a:off x="2067169" y="1011609"/>
          <a:ext cx="8426660" cy="536663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C3D15825-83C1-4481-A1A3-191F5CFCC678}"/>
              </a:ext>
            </a:extLst>
          </p:cNvPr>
          <p:cNvSpPr>
            <a:spLocks noGrp="1"/>
          </p:cNvSpPr>
          <p:nvPr>
            <p:ph type="ctrTitle"/>
          </p:nvPr>
        </p:nvSpPr>
        <p:spPr/>
        <p:txBody>
          <a:bodyPr/>
          <a:lstStyle/>
          <a:p>
            <a:r>
              <a:rPr lang="en-US"/>
              <a:t>Coatings by application: Architectural dominant </a:t>
            </a:r>
            <a:endParaRPr lang="en-US" dirty="0"/>
          </a:p>
        </p:txBody>
      </p:sp>
      <p:sp>
        <p:nvSpPr>
          <p:cNvPr id="3" name="Footer Placeholder 2">
            <a:extLst>
              <a:ext uri="{FF2B5EF4-FFF2-40B4-BE49-F238E27FC236}">
                <a16:creationId xmlns:a16="http://schemas.microsoft.com/office/drawing/2014/main" id="{ADE5D0C0-DA30-4174-AC0F-5225EAA3F28C}"/>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7660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441C0-1C99-4E3D-B507-68FDC26031D8}"/>
              </a:ext>
            </a:extLst>
          </p:cNvPr>
          <p:cNvSpPr>
            <a:spLocks noGrp="1"/>
          </p:cNvSpPr>
          <p:nvPr>
            <p:ph type="title"/>
          </p:nvPr>
        </p:nvSpPr>
        <p:spPr>
          <a:xfrm>
            <a:off x="648929" y="629266"/>
            <a:ext cx="3651467" cy="1676603"/>
          </a:xfrm>
        </p:spPr>
        <p:txBody>
          <a:bodyPr>
            <a:normAutofit/>
          </a:bodyPr>
          <a:lstStyle/>
          <a:p>
            <a:pPr algn="l"/>
            <a:r>
              <a:rPr lang="en-US" sz="2667" b="1">
                <a:solidFill>
                  <a:srgbClr val="EA1D20"/>
                </a:solidFill>
                <a:latin typeface="Arial"/>
                <a:cs typeface="Arial"/>
              </a:rPr>
              <a:t>Pigment Innovations for coatings </a:t>
            </a:r>
            <a:endParaRPr lang="en-US" dirty="0"/>
          </a:p>
        </p:txBody>
      </p:sp>
      <p:sp>
        <p:nvSpPr>
          <p:cNvPr id="12" name="Content Placeholder 11">
            <a:extLst>
              <a:ext uri="{FF2B5EF4-FFF2-40B4-BE49-F238E27FC236}">
                <a16:creationId xmlns:a16="http://schemas.microsoft.com/office/drawing/2014/main" id="{5A735627-7DB9-4871-8923-C217CD3BD28B}"/>
              </a:ext>
            </a:extLst>
          </p:cNvPr>
          <p:cNvSpPr>
            <a:spLocks noGrp="1"/>
          </p:cNvSpPr>
          <p:nvPr>
            <p:ph idx="1"/>
          </p:nvPr>
        </p:nvSpPr>
        <p:spPr>
          <a:xfrm>
            <a:off x="648931" y="2438400"/>
            <a:ext cx="3651466" cy="3785419"/>
          </a:xfrm>
        </p:spPr>
        <p:txBody>
          <a:bodyPr>
            <a:normAutofit/>
          </a:bodyPr>
          <a:lstStyle/>
          <a:p>
            <a:pPr lvl="0"/>
            <a:r>
              <a:rPr lang="en-US" sz="2667">
                <a:solidFill>
                  <a:srgbClr val="EA1D20"/>
                </a:solidFill>
                <a:latin typeface="Arial"/>
                <a:ea typeface="+mj-ea"/>
                <a:cs typeface="Arial"/>
              </a:rPr>
              <a:t>Pigments Innovations for Coatings</a:t>
            </a:r>
            <a:endParaRPr lang="en-US" sz="2133">
              <a:solidFill>
                <a:prstClr val="white">
                  <a:lumMod val="50000"/>
                </a:prstClr>
              </a:solidFill>
              <a:latin typeface="Arial" panose="020B0604020202020204" pitchFamily="34" charset="0"/>
              <a:cs typeface="Arial" panose="020B0604020202020204" pitchFamily="34" charset="0"/>
            </a:endParaRPr>
          </a:p>
          <a:p>
            <a:pPr lvl="0"/>
            <a:r>
              <a:rPr lang="en-US" sz="2133">
                <a:solidFill>
                  <a:prstClr val="white">
                    <a:lumMod val="50000"/>
                  </a:prstClr>
                </a:solidFill>
                <a:latin typeface="Arial" panose="020B0604020202020204" pitchFamily="34" charset="0"/>
                <a:cs typeface="Arial" panose="020B0604020202020204" pitchFamily="34" charset="0"/>
              </a:rPr>
              <a:t>High Performance Red for Architectural</a:t>
            </a:r>
          </a:p>
          <a:p>
            <a:pPr lvl="0"/>
            <a:r>
              <a:rPr lang="en-US" sz="2133">
                <a:solidFill>
                  <a:prstClr val="white">
                    <a:lumMod val="50000"/>
                  </a:prstClr>
                </a:solidFill>
                <a:latin typeface="Arial" panose="020B0604020202020204" pitchFamily="34" charset="0"/>
                <a:cs typeface="Arial" panose="020B0604020202020204" pitchFamily="34" charset="0"/>
              </a:rPr>
              <a:t>Classical Yellows for Architectural</a:t>
            </a:r>
          </a:p>
          <a:p>
            <a:pPr lvl="0"/>
            <a:r>
              <a:rPr lang="en-US" sz="2133">
                <a:solidFill>
                  <a:prstClr val="white">
                    <a:lumMod val="50000"/>
                  </a:prstClr>
                </a:solidFill>
                <a:latin typeface="Arial" panose="020B0604020202020204" pitchFamily="34" charset="0"/>
                <a:cs typeface="Arial" panose="020B0604020202020204" pitchFamily="34" charset="0"/>
              </a:rPr>
              <a:t>Pigment Blues for Architectural/Industrial</a:t>
            </a:r>
            <a:endParaRPr lang="en-US" sz="2133" dirty="0">
              <a:solidFill>
                <a:prstClr val="white">
                  <a:lumMod val="50000"/>
                </a:prstClr>
              </a:solidFill>
              <a:latin typeface="Arial" panose="020B0604020202020204" pitchFamily="34" charset="0"/>
              <a:cs typeface="Arial" panose="020B0604020202020204" pitchFamily="34" charset="0"/>
            </a:endParaRPr>
          </a:p>
        </p:txBody>
      </p:sp>
      <p:pic>
        <p:nvPicPr>
          <p:cNvPr id="10" name="Content Placeholder 6">
            <a:extLst>
              <a:ext uri="{FF2B5EF4-FFF2-40B4-BE49-F238E27FC236}">
                <a16:creationId xmlns:a16="http://schemas.microsoft.com/office/drawing/2014/main" id="{57855A4C-9465-4484-B1C0-6344B510E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74" r="13769" b="-1"/>
          <a:stretch/>
        </p:blipFill>
        <p:spPr>
          <a:xfrm>
            <a:off x="4639056" y="10"/>
            <a:ext cx="7552944" cy="6857990"/>
          </a:xfrm>
          <a:prstGeom prst="rect">
            <a:avLst/>
          </a:prstGeom>
          <a:effectLst/>
        </p:spPr>
      </p:pic>
      <p:sp>
        <p:nvSpPr>
          <p:cNvPr id="3" name="Footer Placeholder 2">
            <a:extLst>
              <a:ext uri="{FF2B5EF4-FFF2-40B4-BE49-F238E27FC236}">
                <a16:creationId xmlns:a16="http://schemas.microsoft.com/office/drawing/2014/main" id="{1906480B-8053-4D04-81CF-92591174266C}"/>
              </a:ext>
            </a:extLst>
          </p:cNvPr>
          <p:cNvSpPr>
            <a:spLocks noGrp="1"/>
          </p:cNvSpPr>
          <p:nvPr>
            <p:ph type="ftr" sz="quarter" idx="13"/>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413170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Line 1060">
            <a:extLst>
              <a:ext uri="{FF2B5EF4-FFF2-40B4-BE49-F238E27FC236}">
                <a16:creationId xmlns:a16="http://schemas.microsoft.com/office/drawing/2014/main" id="{A2570F08-541D-4FC1-9867-AA49EA4174A8}"/>
              </a:ext>
            </a:extLst>
          </p:cNvPr>
          <p:cNvSpPr>
            <a:spLocks noChangeShapeType="1"/>
          </p:cNvSpPr>
          <p:nvPr/>
        </p:nvSpPr>
        <p:spPr bwMode="auto">
          <a:xfrm>
            <a:off x="3048000" y="1957633"/>
            <a:ext cx="9906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7" name="Line 64">
            <a:extLst>
              <a:ext uri="{FF2B5EF4-FFF2-40B4-BE49-F238E27FC236}">
                <a16:creationId xmlns:a16="http://schemas.microsoft.com/office/drawing/2014/main" id="{2FAF4144-3308-44B8-B5F6-D99DE9DD2E40}"/>
              </a:ext>
            </a:extLst>
          </p:cNvPr>
          <p:cNvSpPr>
            <a:spLocks noChangeShapeType="1"/>
          </p:cNvSpPr>
          <p:nvPr/>
        </p:nvSpPr>
        <p:spPr bwMode="auto">
          <a:xfrm flipV="1">
            <a:off x="8001000" y="2872033"/>
            <a:ext cx="0" cy="11430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Line 1060">
            <a:extLst>
              <a:ext uri="{FF2B5EF4-FFF2-40B4-BE49-F238E27FC236}">
                <a16:creationId xmlns:a16="http://schemas.microsoft.com/office/drawing/2014/main" id="{38227A06-9757-48B1-A26B-7275BA161E5E}"/>
              </a:ext>
            </a:extLst>
          </p:cNvPr>
          <p:cNvSpPr>
            <a:spLocks noChangeShapeType="1"/>
          </p:cNvSpPr>
          <p:nvPr/>
        </p:nvSpPr>
        <p:spPr bwMode="auto">
          <a:xfrm>
            <a:off x="4114800" y="5005633"/>
            <a:ext cx="16002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8" name="Line 1060">
            <a:extLst>
              <a:ext uri="{FF2B5EF4-FFF2-40B4-BE49-F238E27FC236}">
                <a16:creationId xmlns:a16="http://schemas.microsoft.com/office/drawing/2014/main" id="{40B93CB4-AF82-47A2-B7A0-166697A1B9CA}"/>
              </a:ext>
            </a:extLst>
          </p:cNvPr>
          <p:cNvSpPr>
            <a:spLocks noChangeShapeType="1"/>
          </p:cNvSpPr>
          <p:nvPr/>
        </p:nvSpPr>
        <p:spPr bwMode="auto">
          <a:xfrm>
            <a:off x="3048000" y="2872033"/>
            <a:ext cx="9906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9" name="Line 1060">
            <a:extLst>
              <a:ext uri="{FF2B5EF4-FFF2-40B4-BE49-F238E27FC236}">
                <a16:creationId xmlns:a16="http://schemas.microsoft.com/office/drawing/2014/main" id="{FDA486F4-2636-4E57-8CAA-198524BC88A6}"/>
              </a:ext>
            </a:extLst>
          </p:cNvPr>
          <p:cNvSpPr>
            <a:spLocks noChangeShapeType="1"/>
          </p:cNvSpPr>
          <p:nvPr/>
        </p:nvSpPr>
        <p:spPr bwMode="auto">
          <a:xfrm>
            <a:off x="3048000" y="3634033"/>
            <a:ext cx="9906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66" name="Picture 3" descr="safety 1_13253449">
            <a:extLst>
              <a:ext uri="{FF2B5EF4-FFF2-40B4-BE49-F238E27FC236}">
                <a16:creationId xmlns:a16="http://schemas.microsoft.com/office/drawing/2014/main" id="{ED05BDD2-3B2F-42AE-BFCC-A4111914C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8623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6">
            <a:extLst>
              <a:ext uri="{FF2B5EF4-FFF2-40B4-BE49-F238E27FC236}">
                <a16:creationId xmlns:a16="http://schemas.microsoft.com/office/drawing/2014/main" id="{35C83C3A-2332-4805-B27C-A7D30A184FAC}"/>
              </a:ext>
            </a:extLst>
          </p:cNvPr>
          <p:cNvSpPr>
            <a:spLocks noGrp="1" noChangeArrowheads="1"/>
          </p:cNvSpPr>
          <p:nvPr>
            <p:ph type="ctrTitle"/>
          </p:nvPr>
        </p:nvSpPr>
        <p:spPr/>
        <p:txBody>
          <a:bodyPr/>
          <a:lstStyle/>
          <a:p>
            <a:r>
              <a:rPr lang="en-US" altLang="en-US"/>
              <a:t>High Performance Organic Pigments</a:t>
            </a:r>
            <a:endParaRPr lang="en-US" altLang="en-US" dirty="0"/>
          </a:p>
        </p:txBody>
      </p:sp>
      <p:sp>
        <p:nvSpPr>
          <p:cNvPr id="3" name="Footer Placeholder 2">
            <a:extLst>
              <a:ext uri="{FF2B5EF4-FFF2-40B4-BE49-F238E27FC236}">
                <a16:creationId xmlns:a16="http://schemas.microsoft.com/office/drawing/2014/main" id="{78364545-EA18-47F8-9894-4968663AB439}"/>
              </a:ext>
            </a:extLst>
          </p:cNvPr>
          <p:cNvSpPr>
            <a:spLocks noGrp="1"/>
          </p:cNvSpPr>
          <p:nvPr>
            <p:ph type="ftr" sz="quarter" idx="12"/>
          </p:nvPr>
        </p:nvSpPr>
        <p:spPr/>
        <p:txBody>
          <a:bodyPr/>
          <a:lstStyle/>
          <a:p>
            <a:r>
              <a:rPr lang="en-US"/>
              <a:t>Confidential. Copyright © 2018 Sun Chemical Corporation.</a:t>
            </a:r>
            <a:endParaRPr lang="en-US" dirty="0"/>
          </a:p>
        </p:txBody>
      </p:sp>
      <p:grpSp>
        <p:nvGrpSpPr>
          <p:cNvPr id="36868" name="Group 1029">
            <a:extLst>
              <a:ext uri="{FF2B5EF4-FFF2-40B4-BE49-F238E27FC236}">
                <a16:creationId xmlns:a16="http://schemas.microsoft.com/office/drawing/2014/main" id="{D89C6BD4-C0D9-4291-8D22-B45A0E287F70}"/>
              </a:ext>
            </a:extLst>
          </p:cNvPr>
          <p:cNvGrpSpPr>
            <a:grpSpLocks/>
          </p:cNvGrpSpPr>
          <p:nvPr/>
        </p:nvGrpSpPr>
        <p:grpSpPr bwMode="auto">
          <a:xfrm>
            <a:off x="3581400" y="4700833"/>
            <a:ext cx="1295400" cy="609600"/>
            <a:chOff x="4704" y="3552"/>
            <a:chExt cx="816" cy="384"/>
          </a:xfrm>
        </p:grpSpPr>
        <p:sp>
          <p:nvSpPr>
            <p:cNvPr id="36929" name="Rectangle 21">
              <a:extLst>
                <a:ext uri="{FF2B5EF4-FFF2-40B4-BE49-F238E27FC236}">
                  <a16:creationId xmlns:a16="http://schemas.microsoft.com/office/drawing/2014/main" id="{BC2E1FE7-F553-4474-8F04-16EECC3D8764}"/>
                </a:ext>
              </a:extLst>
            </p:cNvPr>
            <p:cNvSpPr>
              <a:spLocks noChangeArrowheads="1"/>
            </p:cNvSpPr>
            <p:nvPr/>
          </p:nvSpPr>
          <p:spPr bwMode="auto">
            <a:xfrm>
              <a:off x="4704" y="3583"/>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30" name="Text Box 30">
              <a:extLst>
                <a:ext uri="{FF2B5EF4-FFF2-40B4-BE49-F238E27FC236}">
                  <a16:creationId xmlns:a16="http://schemas.microsoft.com/office/drawing/2014/main" id="{D8BD5207-D8AB-4876-B37C-487AAB2C27C4}"/>
                </a:ext>
              </a:extLst>
            </p:cNvPr>
            <p:cNvSpPr txBox="1">
              <a:spLocks noChangeArrowheads="1"/>
            </p:cNvSpPr>
            <p:nvPr/>
          </p:nvSpPr>
          <p:spPr bwMode="auto">
            <a:xfrm>
              <a:off x="4704" y="379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9900CC"/>
                  </a:solidFill>
                </a:rPr>
                <a:t>High Performance</a:t>
              </a:r>
              <a:endParaRPr lang="en-US" altLang="en-US" sz="1100">
                <a:solidFill>
                  <a:srgbClr val="9900CC"/>
                </a:solidFill>
              </a:endParaRPr>
            </a:p>
          </p:txBody>
        </p:sp>
        <p:sp>
          <p:nvSpPr>
            <p:cNvPr id="36931" name="Text Box 38">
              <a:extLst>
                <a:ext uri="{FF2B5EF4-FFF2-40B4-BE49-F238E27FC236}">
                  <a16:creationId xmlns:a16="http://schemas.microsoft.com/office/drawing/2014/main" id="{A8BC8C25-3E4B-42FE-988F-7DF882F75748}"/>
                </a:ext>
              </a:extLst>
            </p:cNvPr>
            <p:cNvSpPr txBox="1">
              <a:spLocks noChangeArrowheads="1"/>
            </p:cNvSpPr>
            <p:nvPr/>
          </p:nvSpPr>
          <p:spPr bwMode="auto">
            <a:xfrm>
              <a:off x="4704" y="355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Carbazole Violet</a:t>
              </a:r>
              <a:endParaRPr lang="en-US" altLang="en-US" sz="1000" b="1" dirty="0">
                <a:solidFill>
                  <a:schemeClr val="tx2"/>
                </a:solidFill>
              </a:endParaRPr>
            </a:p>
          </p:txBody>
        </p:sp>
      </p:grpSp>
      <p:grpSp>
        <p:nvGrpSpPr>
          <p:cNvPr id="36871" name="Group 1045">
            <a:extLst>
              <a:ext uri="{FF2B5EF4-FFF2-40B4-BE49-F238E27FC236}">
                <a16:creationId xmlns:a16="http://schemas.microsoft.com/office/drawing/2014/main" id="{30958396-A1FC-4E27-9350-CE04A1450A81}"/>
              </a:ext>
            </a:extLst>
          </p:cNvPr>
          <p:cNvGrpSpPr>
            <a:grpSpLocks/>
          </p:cNvGrpSpPr>
          <p:nvPr/>
        </p:nvGrpSpPr>
        <p:grpSpPr bwMode="auto">
          <a:xfrm>
            <a:off x="8001000" y="2338633"/>
            <a:ext cx="2362200" cy="609600"/>
            <a:chOff x="192" y="2448"/>
            <a:chExt cx="816" cy="384"/>
          </a:xfrm>
        </p:grpSpPr>
        <p:sp>
          <p:nvSpPr>
            <p:cNvPr id="36920" name="Rectangle 21">
              <a:extLst>
                <a:ext uri="{FF2B5EF4-FFF2-40B4-BE49-F238E27FC236}">
                  <a16:creationId xmlns:a16="http://schemas.microsoft.com/office/drawing/2014/main" id="{59DFC2A5-DD23-4F3F-8BC4-D885A2155F76}"/>
                </a:ext>
              </a:extLst>
            </p:cNvPr>
            <p:cNvSpPr>
              <a:spLocks noChangeArrowheads="1"/>
            </p:cNvSpPr>
            <p:nvPr/>
          </p:nvSpPr>
          <p:spPr bwMode="auto">
            <a:xfrm>
              <a:off x="192" y="24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21" name="Text Box 30">
              <a:extLst>
                <a:ext uri="{FF2B5EF4-FFF2-40B4-BE49-F238E27FC236}">
                  <a16:creationId xmlns:a16="http://schemas.microsoft.com/office/drawing/2014/main" id="{B8199BBB-F3D5-4950-ACF1-BC66FD307B34}"/>
                </a:ext>
              </a:extLst>
            </p:cNvPr>
            <p:cNvSpPr txBox="1">
              <a:spLocks noChangeArrowheads="1"/>
            </p:cNvSpPr>
            <p:nvPr/>
          </p:nvSpPr>
          <p:spPr bwMode="auto">
            <a:xfrm>
              <a:off x="192" y="26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3399FF"/>
                  </a:solidFill>
                </a:rPr>
                <a:t>High Performance</a:t>
              </a:r>
            </a:p>
          </p:txBody>
        </p:sp>
        <p:sp>
          <p:nvSpPr>
            <p:cNvPr id="36922" name="Text Box 38">
              <a:extLst>
                <a:ext uri="{FF2B5EF4-FFF2-40B4-BE49-F238E27FC236}">
                  <a16:creationId xmlns:a16="http://schemas.microsoft.com/office/drawing/2014/main" id="{3E37FC16-C61C-432E-B265-1B8717596EF2}"/>
                </a:ext>
              </a:extLst>
            </p:cNvPr>
            <p:cNvSpPr txBox="1">
              <a:spLocks noChangeArrowheads="1"/>
            </p:cNvSpPr>
            <p:nvPr/>
          </p:nvSpPr>
          <p:spPr bwMode="auto">
            <a:xfrm>
              <a:off x="192" y="24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Special Phthalocyanine Blue &amp; Greens</a:t>
              </a:r>
              <a:endParaRPr lang="en-US" altLang="en-US" sz="1000" b="1" dirty="0">
                <a:solidFill>
                  <a:schemeClr val="tx2"/>
                </a:solidFill>
              </a:endParaRPr>
            </a:p>
          </p:txBody>
        </p:sp>
      </p:grpSp>
      <p:grpSp>
        <p:nvGrpSpPr>
          <p:cNvPr id="36874" name="Group 1055">
            <a:extLst>
              <a:ext uri="{FF2B5EF4-FFF2-40B4-BE49-F238E27FC236}">
                <a16:creationId xmlns:a16="http://schemas.microsoft.com/office/drawing/2014/main" id="{8B1F3AC0-8273-4A0B-B7D4-C666CD667EEC}"/>
              </a:ext>
            </a:extLst>
          </p:cNvPr>
          <p:cNvGrpSpPr>
            <a:grpSpLocks/>
          </p:cNvGrpSpPr>
          <p:nvPr/>
        </p:nvGrpSpPr>
        <p:grpSpPr bwMode="auto">
          <a:xfrm>
            <a:off x="1974915" y="1576633"/>
            <a:ext cx="1295400" cy="609600"/>
            <a:chOff x="4704" y="948"/>
            <a:chExt cx="816" cy="384"/>
          </a:xfrm>
        </p:grpSpPr>
        <p:sp>
          <p:nvSpPr>
            <p:cNvPr id="36917" name="Rectangle 21">
              <a:extLst>
                <a:ext uri="{FF2B5EF4-FFF2-40B4-BE49-F238E27FC236}">
                  <a16:creationId xmlns:a16="http://schemas.microsoft.com/office/drawing/2014/main" id="{4339B0A4-7A20-4672-AD22-0775646E6626}"/>
                </a:ext>
              </a:extLst>
            </p:cNvPr>
            <p:cNvSpPr>
              <a:spLocks noChangeArrowheads="1"/>
            </p:cNvSpPr>
            <p:nvPr/>
          </p:nvSpPr>
          <p:spPr bwMode="auto">
            <a:xfrm>
              <a:off x="4704" y="9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18" name="Text Box 30">
              <a:extLst>
                <a:ext uri="{FF2B5EF4-FFF2-40B4-BE49-F238E27FC236}">
                  <a16:creationId xmlns:a16="http://schemas.microsoft.com/office/drawing/2014/main" id="{6A2F82BD-9874-4AD9-B05B-62B63D069556}"/>
                </a:ext>
              </a:extLst>
            </p:cNvPr>
            <p:cNvSpPr txBox="1">
              <a:spLocks noChangeArrowheads="1"/>
            </p:cNvSpPr>
            <p:nvPr/>
          </p:nvSpPr>
          <p:spPr bwMode="auto">
            <a:xfrm>
              <a:off x="4704" y="11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dirty="0">
                  <a:solidFill>
                    <a:schemeClr val="tx2"/>
                  </a:solidFill>
                </a:rPr>
                <a:t>High Performance</a:t>
              </a:r>
              <a:endParaRPr lang="en-US" altLang="en-US" sz="1100" dirty="0">
                <a:solidFill>
                  <a:schemeClr val="tx2"/>
                </a:solidFill>
              </a:endParaRPr>
            </a:p>
          </p:txBody>
        </p:sp>
        <p:sp>
          <p:nvSpPr>
            <p:cNvPr id="36919" name="Text Box 38">
              <a:extLst>
                <a:ext uri="{FF2B5EF4-FFF2-40B4-BE49-F238E27FC236}">
                  <a16:creationId xmlns:a16="http://schemas.microsoft.com/office/drawing/2014/main" id="{45568202-AAA7-4652-820C-4C7E03E01CD5}"/>
                </a:ext>
              </a:extLst>
            </p:cNvPr>
            <p:cNvSpPr txBox="1">
              <a:spLocks noChangeArrowheads="1"/>
            </p:cNvSpPr>
            <p:nvPr/>
          </p:nvSpPr>
          <p:spPr bwMode="auto">
            <a:xfrm>
              <a:off x="4704" y="9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a:solidFill>
                    <a:schemeClr val="bg1"/>
                  </a:solidFill>
                </a:rPr>
                <a:t>Quinacridone Reds</a:t>
              </a:r>
              <a:endParaRPr lang="en-US" altLang="en-US" sz="1000" b="1">
                <a:solidFill>
                  <a:schemeClr val="tx2"/>
                </a:solidFill>
              </a:endParaRPr>
            </a:p>
          </p:txBody>
        </p:sp>
      </p:grpSp>
      <p:grpSp>
        <p:nvGrpSpPr>
          <p:cNvPr id="36875" name="Group 1055">
            <a:extLst>
              <a:ext uri="{FF2B5EF4-FFF2-40B4-BE49-F238E27FC236}">
                <a16:creationId xmlns:a16="http://schemas.microsoft.com/office/drawing/2014/main" id="{3D9B8FF2-C58D-4337-95A0-C38BF4CE97AD}"/>
              </a:ext>
            </a:extLst>
          </p:cNvPr>
          <p:cNvGrpSpPr>
            <a:grpSpLocks/>
          </p:cNvGrpSpPr>
          <p:nvPr/>
        </p:nvGrpSpPr>
        <p:grpSpPr bwMode="auto">
          <a:xfrm>
            <a:off x="1676400" y="3253033"/>
            <a:ext cx="1600200" cy="609600"/>
            <a:chOff x="4704" y="948"/>
            <a:chExt cx="816" cy="384"/>
          </a:xfrm>
        </p:grpSpPr>
        <p:sp>
          <p:nvSpPr>
            <p:cNvPr id="36914" name="Rectangle 21">
              <a:extLst>
                <a:ext uri="{FF2B5EF4-FFF2-40B4-BE49-F238E27FC236}">
                  <a16:creationId xmlns:a16="http://schemas.microsoft.com/office/drawing/2014/main" id="{F203CB97-B3C0-4967-8C24-05D4A4B22643}"/>
                </a:ext>
              </a:extLst>
            </p:cNvPr>
            <p:cNvSpPr>
              <a:spLocks noChangeArrowheads="1"/>
            </p:cNvSpPr>
            <p:nvPr/>
          </p:nvSpPr>
          <p:spPr bwMode="auto">
            <a:xfrm>
              <a:off x="4704" y="9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15" name="Text Box 30">
              <a:extLst>
                <a:ext uri="{FF2B5EF4-FFF2-40B4-BE49-F238E27FC236}">
                  <a16:creationId xmlns:a16="http://schemas.microsoft.com/office/drawing/2014/main" id="{586CD8DB-EA8C-43D6-A4AE-4D76E0568EBB}"/>
                </a:ext>
              </a:extLst>
            </p:cNvPr>
            <p:cNvSpPr txBox="1">
              <a:spLocks noChangeArrowheads="1"/>
            </p:cNvSpPr>
            <p:nvPr/>
          </p:nvSpPr>
          <p:spPr bwMode="auto">
            <a:xfrm>
              <a:off x="4704" y="11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chemeClr val="tx2"/>
                  </a:solidFill>
                </a:rPr>
                <a:t>High Performance</a:t>
              </a:r>
              <a:endParaRPr lang="en-US" altLang="en-US" sz="1100">
                <a:solidFill>
                  <a:schemeClr val="tx2"/>
                </a:solidFill>
              </a:endParaRPr>
            </a:p>
          </p:txBody>
        </p:sp>
        <p:sp>
          <p:nvSpPr>
            <p:cNvPr id="36916" name="Text Box 38">
              <a:extLst>
                <a:ext uri="{FF2B5EF4-FFF2-40B4-BE49-F238E27FC236}">
                  <a16:creationId xmlns:a16="http://schemas.microsoft.com/office/drawing/2014/main" id="{9AF34255-2A31-4150-8F19-9D6F6AEB6238}"/>
                </a:ext>
              </a:extLst>
            </p:cNvPr>
            <p:cNvSpPr txBox="1">
              <a:spLocks noChangeArrowheads="1"/>
            </p:cNvSpPr>
            <p:nvPr/>
          </p:nvSpPr>
          <p:spPr bwMode="auto">
            <a:xfrm>
              <a:off x="4704" y="9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Perylene Reds &amp; Violets</a:t>
              </a:r>
              <a:endParaRPr lang="en-US" altLang="en-US" sz="1000" b="1" dirty="0">
                <a:solidFill>
                  <a:schemeClr val="tx2"/>
                </a:solidFill>
              </a:endParaRPr>
            </a:p>
          </p:txBody>
        </p:sp>
      </p:grpSp>
      <p:grpSp>
        <p:nvGrpSpPr>
          <p:cNvPr id="36876" name="Group 1055">
            <a:extLst>
              <a:ext uri="{FF2B5EF4-FFF2-40B4-BE49-F238E27FC236}">
                <a16:creationId xmlns:a16="http://schemas.microsoft.com/office/drawing/2014/main" id="{86D1489D-DF28-443D-B975-1066639ACC69}"/>
              </a:ext>
            </a:extLst>
          </p:cNvPr>
          <p:cNvGrpSpPr>
            <a:grpSpLocks/>
          </p:cNvGrpSpPr>
          <p:nvPr/>
        </p:nvGrpSpPr>
        <p:grpSpPr bwMode="auto">
          <a:xfrm>
            <a:off x="5334000" y="5843833"/>
            <a:ext cx="1295400" cy="609600"/>
            <a:chOff x="4704" y="948"/>
            <a:chExt cx="816" cy="384"/>
          </a:xfrm>
        </p:grpSpPr>
        <p:sp>
          <p:nvSpPr>
            <p:cNvPr id="36911" name="Rectangle 21">
              <a:extLst>
                <a:ext uri="{FF2B5EF4-FFF2-40B4-BE49-F238E27FC236}">
                  <a16:creationId xmlns:a16="http://schemas.microsoft.com/office/drawing/2014/main" id="{65CD6679-A5F8-4DA2-B3E1-28F61080E57F}"/>
                </a:ext>
              </a:extLst>
            </p:cNvPr>
            <p:cNvSpPr>
              <a:spLocks noChangeArrowheads="1"/>
            </p:cNvSpPr>
            <p:nvPr/>
          </p:nvSpPr>
          <p:spPr bwMode="auto">
            <a:xfrm>
              <a:off x="4704" y="9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12" name="Text Box 30">
              <a:extLst>
                <a:ext uri="{FF2B5EF4-FFF2-40B4-BE49-F238E27FC236}">
                  <a16:creationId xmlns:a16="http://schemas.microsoft.com/office/drawing/2014/main" id="{CC147C3B-14DB-4614-9834-BEA577342B44}"/>
                </a:ext>
              </a:extLst>
            </p:cNvPr>
            <p:cNvSpPr txBox="1">
              <a:spLocks noChangeArrowheads="1"/>
            </p:cNvSpPr>
            <p:nvPr/>
          </p:nvSpPr>
          <p:spPr bwMode="auto">
            <a:xfrm>
              <a:off x="4704" y="11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dirty="0">
                  <a:solidFill>
                    <a:schemeClr val="accent2"/>
                  </a:solidFill>
                </a:rPr>
                <a:t>High Performance</a:t>
              </a:r>
              <a:endParaRPr lang="en-US" altLang="en-US" sz="1100" dirty="0">
                <a:solidFill>
                  <a:schemeClr val="accent2"/>
                </a:solidFill>
              </a:endParaRPr>
            </a:p>
          </p:txBody>
        </p:sp>
        <p:sp>
          <p:nvSpPr>
            <p:cNvPr id="36913" name="Text Box 38">
              <a:extLst>
                <a:ext uri="{FF2B5EF4-FFF2-40B4-BE49-F238E27FC236}">
                  <a16:creationId xmlns:a16="http://schemas.microsoft.com/office/drawing/2014/main" id="{C92FB467-2EE5-4434-A421-2B17AA136832}"/>
                </a:ext>
              </a:extLst>
            </p:cNvPr>
            <p:cNvSpPr txBox="1">
              <a:spLocks noChangeArrowheads="1"/>
            </p:cNvSpPr>
            <p:nvPr/>
          </p:nvSpPr>
          <p:spPr bwMode="auto">
            <a:xfrm>
              <a:off x="4704" y="9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err="1">
                  <a:solidFill>
                    <a:schemeClr val="bg1"/>
                  </a:solidFill>
                </a:rPr>
                <a:t>Isoindoline</a:t>
              </a:r>
              <a:r>
                <a:rPr lang="en-US" altLang="en-US" sz="1000" b="1" dirty="0">
                  <a:solidFill>
                    <a:schemeClr val="bg1"/>
                  </a:solidFill>
                </a:rPr>
                <a:t> Yellow</a:t>
              </a:r>
              <a:endParaRPr lang="en-US" altLang="en-US" sz="1000" b="1" dirty="0">
                <a:solidFill>
                  <a:schemeClr val="tx2"/>
                </a:solidFill>
              </a:endParaRPr>
            </a:p>
          </p:txBody>
        </p:sp>
      </p:grpSp>
      <p:grpSp>
        <p:nvGrpSpPr>
          <p:cNvPr id="36877" name="Group 1041">
            <a:extLst>
              <a:ext uri="{FF2B5EF4-FFF2-40B4-BE49-F238E27FC236}">
                <a16:creationId xmlns:a16="http://schemas.microsoft.com/office/drawing/2014/main" id="{13D1AAA4-8D90-4DE4-83B5-8BC86F44B110}"/>
              </a:ext>
            </a:extLst>
          </p:cNvPr>
          <p:cNvGrpSpPr>
            <a:grpSpLocks/>
          </p:cNvGrpSpPr>
          <p:nvPr/>
        </p:nvGrpSpPr>
        <p:grpSpPr bwMode="auto">
          <a:xfrm>
            <a:off x="7086600" y="5843833"/>
            <a:ext cx="2438400" cy="609600"/>
            <a:chOff x="2016" y="672"/>
            <a:chExt cx="816" cy="384"/>
          </a:xfrm>
        </p:grpSpPr>
        <p:sp>
          <p:nvSpPr>
            <p:cNvPr id="36908" name="Rectangle 21">
              <a:extLst>
                <a:ext uri="{FF2B5EF4-FFF2-40B4-BE49-F238E27FC236}">
                  <a16:creationId xmlns:a16="http://schemas.microsoft.com/office/drawing/2014/main" id="{7309BFE3-255F-43D7-9516-E7A327DE265A}"/>
                </a:ext>
              </a:extLst>
            </p:cNvPr>
            <p:cNvSpPr>
              <a:spLocks noChangeArrowheads="1"/>
            </p:cNvSpPr>
            <p:nvPr/>
          </p:nvSpPr>
          <p:spPr bwMode="auto">
            <a:xfrm>
              <a:off x="2016" y="703"/>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09" name="Text Box 30">
              <a:extLst>
                <a:ext uri="{FF2B5EF4-FFF2-40B4-BE49-F238E27FC236}">
                  <a16:creationId xmlns:a16="http://schemas.microsoft.com/office/drawing/2014/main" id="{2D78F992-F1A0-4A40-B96E-AE53324B62AA}"/>
                </a:ext>
              </a:extLst>
            </p:cNvPr>
            <p:cNvSpPr txBox="1">
              <a:spLocks noChangeArrowheads="1"/>
            </p:cNvSpPr>
            <p:nvPr/>
          </p:nvSpPr>
          <p:spPr bwMode="auto">
            <a:xfrm>
              <a:off x="2016" y="91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chemeClr val="accent2"/>
                  </a:solidFill>
                </a:rPr>
                <a:t>High Performance</a:t>
              </a:r>
            </a:p>
          </p:txBody>
        </p:sp>
        <p:sp>
          <p:nvSpPr>
            <p:cNvPr id="36910" name="Text Box 38">
              <a:extLst>
                <a:ext uri="{FF2B5EF4-FFF2-40B4-BE49-F238E27FC236}">
                  <a16:creationId xmlns:a16="http://schemas.microsoft.com/office/drawing/2014/main" id="{E3EBB147-1376-4D72-9E41-FEA458D97A1D}"/>
                </a:ext>
              </a:extLst>
            </p:cNvPr>
            <p:cNvSpPr txBox="1">
              <a:spLocks noChangeArrowheads="1"/>
            </p:cNvSpPr>
            <p:nvPr/>
          </p:nvSpPr>
          <p:spPr bwMode="auto">
            <a:xfrm>
              <a:off x="2016" y="67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err="1">
                  <a:solidFill>
                    <a:schemeClr val="bg1"/>
                  </a:solidFill>
                </a:rPr>
                <a:t>Benzimidazalone</a:t>
              </a:r>
              <a:r>
                <a:rPr lang="en-US" altLang="en-US" sz="1000" b="1" dirty="0">
                  <a:solidFill>
                    <a:schemeClr val="bg1"/>
                  </a:solidFill>
                </a:rPr>
                <a:t> Oranges &amp; Yellows</a:t>
              </a:r>
              <a:endParaRPr lang="en-US" altLang="en-US" sz="1000" b="1" dirty="0">
                <a:solidFill>
                  <a:schemeClr val="tx2"/>
                </a:solidFill>
              </a:endParaRPr>
            </a:p>
          </p:txBody>
        </p:sp>
      </p:grpSp>
      <p:grpSp>
        <p:nvGrpSpPr>
          <p:cNvPr id="36878" name="Group 1041">
            <a:extLst>
              <a:ext uri="{FF2B5EF4-FFF2-40B4-BE49-F238E27FC236}">
                <a16:creationId xmlns:a16="http://schemas.microsoft.com/office/drawing/2014/main" id="{3F2F8BE9-256B-4139-88F6-C19F72C7804B}"/>
              </a:ext>
            </a:extLst>
          </p:cNvPr>
          <p:cNvGrpSpPr>
            <a:grpSpLocks/>
          </p:cNvGrpSpPr>
          <p:nvPr/>
        </p:nvGrpSpPr>
        <p:grpSpPr bwMode="auto">
          <a:xfrm>
            <a:off x="9067800" y="4319833"/>
            <a:ext cx="1295400" cy="609600"/>
            <a:chOff x="2016" y="672"/>
            <a:chExt cx="816" cy="384"/>
          </a:xfrm>
        </p:grpSpPr>
        <p:sp>
          <p:nvSpPr>
            <p:cNvPr id="36905" name="Rectangle 21">
              <a:extLst>
                <a:ext uri="{FF2B5EF4-FFF2-40B4-BE49-F238E27FC236}">
                  <a16:creationId xmlns:a16="http://schemas.microsoft.com/office/drawing/2014/main" id="{30056C92-E719-4AF6-81B4-D7725947085F}"/>
                </a:ext>
              </a:extLst>
            </p:cNvPr>
            <p:cNvSpPr>
              <a:spLocks noChangeArrowheads="1"/>
            </p:cNvSpPr>
            <p:nvPr/>
          </p:nvSpPr>
          <p:spPr bwMode="auto">
            <a:xfrm>
              <a:off x="2016" y="703"/>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06" name="Text Box 30">
              <a:extLst>
                <a:ext uri="{FF2B5EF4-FFF2-40B4-BE49-F238E27FC236}">
                  <a16:creationId xmlns:a16="http://schemas.microsoft.com/office/drawing/2014/main" id="{C8834B21-BB3F-4C9B-B5F6-807508C351D4}"/>
                </a:ext>
              </a:extLst>
            </p:cNvPr>
            <p:cNvSpPr txBox="1">
              <a:spLocks noChangeArrowheads="1"/>
            </p:cNvSpPr>
            <p:nvPr/>
          </p:nvSpPr>
          <p:spPr bwMode="auto">
            <a:xfrm>
              <a:off x="2016" y="91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0000CC"/>
                  </a:solidFill>
                </a:rPr>
                <a:t>High Performance</a:t>
              </a:r>
            </a:p>
          </p:txBody>
        </p:sp>
        <p:sp>
          <p:nvSpPr>
            <p:cNvPr id="36907" name="Text Box 38">
              <a:extLst>
                <a:ext uri="{FF2B5EF4-FFF2-40B4-BE49-F238E27FC236}">
                  <a16:creationId xmlns:a16="http://schemas.microsoft.com/office/drawing/2014/main" id="{34B03257-F7A1-4BBC-A418-8C0634FE58B6}"/>
                </a:ext>
              </a:extLst>
            </p:cNvPr>
            <p:cNvSpPr txBox="1">
              <a:spLocks noChangeArrowheads="1"/>
            </p:cNvSpPr>
            <p:nvPr/>
          </p:nvSpPr>
          <p:spPr bwMode="auto">
            <a:xfrm>
              <a:off x="2016" y="67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err="1">
                  <a:solidFill>
                    <a:schemeClr val="bg1"/>
                  </a:solidFill>
                </a:rPr>
                <a:t>Indanthrone</a:t>
              </a:r>
              <a:r>
                <a:rPr lang="en-US" altLang="en-US" sz="1000" b="1" dirty="0">
                  <a:solidFill>
                    <a:schemeClr val="bg1"/>
                  </a:solidFill>
                </a:rPr>
                <a:t> Blue</a:t>
              </a:r>
              <a:endParaRPr lang="en-US" altLang="en-US" sz="1000" b="1" dirty="0">
                <a:solidFill>
                  <a:schemeClr val="tx2"/>
                </a:solidFill>
              </a:endParaRPr>
            </a:p>
          </p:txBody>
        </p:sp>
      </p:grpSp>
      <p:grpSp>
        <p:nvGrpSpPr>
          <p:cNvPr id="36879" name="Group 1033">
            <a:extLst>
              <a:ext uri="{FF2B5EF4-FFF2-40B4-BE49-F238E27FC236}">
                <a16:creationId xmlns:a16="http://schemas.microsoft.com/office/drawing/2014/main" id="{9241AA5F-DE02-4C1E-8D9E-6A417990988C}"/>
              </a:ext>
            </a:extLst>
          </p:cNvPr>
          <p:cNvGrpSpPr>
            <a:grpSpLocks/>
          </p:cNvGrpSpPr>
          <p:nvPr/>
        </p:nvGrpSpPr>
        <p:grpSpPr bwMode="auto">
          <a:xfrm>
            <a:off x="1981200" y="2491033"/>
            <a:ext cx="1295400" cy="609600"/>
            <a:chOff x="192" y="1248"/>
            <a:chExt cx="816" cy="384"/>
          </a:xfrm>
        </p:grpSpPr>
        <p:sp>
          <p:nvSpPr>
            <p:cNvPr id="36902" name="Rectangle 21">
              <a:extLst>
                <a:ext uri="{FF2B5EF4-FFF2-40B4-BE49-F238E27FC236}">
                  <a16:creationId xmlns:a16="http://schemas.microsoft.com/office/drawing/2014/main" id="{EF9CCA95-6F77-4F18-B3CC-E22D72BD4D3C}"/>
                </a:ext>
              </a:extLst>
            </p:cNvPr>
            <p:cNvSpPr>
              <a:spLocks noChangeArrowheads="1"/>
            </p:cNvSpPr>
            <p:nvPr/>
          </p:nvSpPr>
          <p:spPr bwMode="auto">
            <a:xfrm>
              <a:off x="192" y="12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03" name="Text Box 30">
              <a:extLst>
                <a:ext uri="{FF2B5EF4-FFF2-40B4-BE49-F238E27FC236}">
                  <a16:creationId xmlns:a16="http://schemas.microsoft.com/office/drawing/2014/main" id="{4B1F8A5E-D068-4D3C-BB94-73F5753BCD64}"/>
                </a:ext>
              </a:extLst>
            </p:cNvPr>
            <p:cNvSpPr txBox="1">
              <a:spLocks noChangeArrowheads="1"/>
            </p:cNvSpPr>
            <p:nvPr/>
          </p:nvSpPr>
          <p:spPr bwMode="auto">
            <a:xfrm>
              <a:off x="192" y="14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chemeClr val="tx2"/>
                  </a:solidFill>
                </a:rPr>
                <a:t>High Performance</a:t>
              </a:r>
              <a:endParaRPr lang="en-US" altLang="en-US" sz="1100">
                <a:solidFill>
                  <a:schemeClr val="tx2"/>
                </a:solidFill>
              </a:endParaRPr>
            </a:p>
          </p:txBody>
        </p:sp>
        <p:sp>
          <p:nvSpPr>
            <p:cNvPr id="36904" name="Text Box 38">
              <a:extLst>
                <a:ext uri="{FF2B5EF4-FFF2-40B4-BE49-F238E27FC236}">
                  <a16:creationId xmlns:a16="http://schemas.microsoft.com/office/drawing/2014/main" id="{21C2028E-A828-49CC-B549-B57567644CAA}"/>
                </a:ext>
              </a:extLst>
            </p:cNvPr>
            <p:cNvSpPr txBox="1">
              <a:spLocks noChangeArrowheads="1"/>
            </p:cNvSpPr>
            <p:nvPr/>
          </p:nvSpPr>
          <p:spPr bwMode="auto">
            <a:xfrm>
              <a:off x="192" y="12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DPP Reds</a:t>
              </a:r>
              <a:endParaRPr lang="en-US" altLang="en-US" sz="1000" b="1" dirty="0">
                <a:solidFill>
                  <a:schemeClr val="tx2"/>
                </a:solidFill>
              </a:endParaRPr>
            </a:p>
          </p:txBody>
        </p:sp>
      </p:grpSp>
      <p:sp>
        <p:nvSpPr>
          <p:cNvPr id="36880" name="Line 1060">
            <a:extLst>
              <a:ext uri="{FF2B5EF4-FFF2-40B4-BE49-F238E27FC236}">
                <a16:creationId xmlns:a16="http://schemas.microsoft.com/office/drawing/2014/main" id="{9A7EADCA-FD0F-4285-8856-BA5B03385E65}"/>
              </a:ext>
            </a:extLst>
          </p:cNvPr>
          <p:cNvSpPr>
            <a:spLocks noChangeShapeType="1"/>
          </p:cNvSpPr>
          <p:nvPr/>
        </p:nvSpPr>
        <p:spPr bwMode="auto">
          <a:xfrm>
            <a:off x="6934200" y="1576633"/>
            <a:ext cx="13716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1" name="Line 48">
            <a:extLst>
              <a:ext uri="{FF2B5EF4-FFF2-40B4-BE49-F238E27FC236}">
                <a16:creationId xmlns:a16="http://schemas.microsoft.com/office/drawing/2014/main" id="{105A866D-6DEA-4EE1-A9F9-9E72BB396E1C}"/>
              </a:ext>
            </a:extLst>
          </p:cNvPr>
          <p:cNvSpPr>
            <a:spLocks noChangeShapeType="1"/>
          </p:cNvSpPr>
          <p:nvPr/>
        </p:nvSpPr>
        <p:spPr bwMode="auto">
          <a:xfrm flipV="1">
            <a:off x="6934200" y="1576633"/>
            <a:ext cx="0" cy="1600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1072">
            <a:extLst>
              <a:ext uri="{FF2B5EF4-FFF2-40B4-BE49-F238E27FC236}">
                <a16:creationId xmlns:a16="http://schemas.microsoft.com/office/drawing/2014/main" id="{7FDFD199-52F7-40C8-89A6-0C5F373F1AD3}"/>
              </a:ext>
            </a:extLst>
          </p:cNvPr>
          <p:cNvSpPr>
            <a:spLocks noChangeShapeType="1"/>
          </p:cNvSpPr>
          <p:nvPr/>
        </p:nvSpPr>
        <p:spPr bwMode="auto">
          <a:xfrm flipV="1">
            <a:off x="5715000" y="4015033"/>
            <a:ext cx="0" cy="9906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1070">
            <a:extLst>
              <a:ext uri="{FF2B5EF4-FFF2-40B4-BE49-F238E27FC236}">
                <a16:creationId xmlns:a16="http://schemas.microsoft.com/office/drawing/2014/main" id="{6EF59E71-2FC2-4EB1-9290-7ECC55FCD348}"/>
              </a:ext>
            </a:extLst>
          </p:cNvPr>
          <p:cNvSpPr>
            <a:spLocks noChangeShapeType="1"/>
          </p:cNvSpPr>
          <p:nvPr/>
        </p:nvSpPr>
        <p:spPr bwMode="auto">
          <a:xfrm>
            <a:off x="6019800" y="1805233"/>
            <a:ext cx="0" cy="1981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1070">
            <a:extLst>
              <a:ext uri="{FF2B5EF4-FFF2-40B4-BE49-F238E27FC236}">
                <a16:creationId xmlns:a16="http://schemas.microsoft.com/office/drawing/2014/main" id="{417A7A50-23F9-418B-BE09-E2FDD9959C47}"/>
              </a:ext>
            </a:extLst>
          </p:cNvPr>
          <p:cNvSpPr>
            <a:spLocks noChangeShapeType="1"/>
          </p:cNvSpPr>
          <p:nvPr/>
        </p:nvSpPr>
        <p:spPr bwMode="auto">
          <a:xfrm>
            <a:off x="4038600" y="1957633"/>
            <a:ext cx="0" cy="457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6" name="Line 1070">
            <a:extLst>
              <a:ext uri="{FF2B5EF4-FFF2-40B4-BE49-F238E27FC236}">
                <a16:creationId xmlns:a16="http://schemas.microsoft.com/office/drawing/2014/main" id="{523285A4-D060-4DC7-A30E-E3C45301F44A}"/>
              </a:ext>
            </a:extLst>
          </p:cNvPr>
          <p:cNvSpPr>
            <a:spLocks noChangeShapeType="1"/>
          </p:cNvSpPr>
          <p:nvPr/>
        </p:nvSpPr>
        <p:spPr bwMode="auto">
          <a:xfrm>
            <a:off x="8763000" y="4396033"/>
            <a:ext cx="0" cy="990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87" name="Picture 54" descr="pigment">
            <a:extLst>
              <a:ext uri="{FF2B5EF4-FFF2-40B4-BE49-F238E27FC236}">
                <a16:creationId xmlns:a16="http://schemas.microsoft.com/office/drawing/2014/main" id="{CD28F7D4-B3F2-401C-8857-F6F6915F0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710234"/>
            <a:ext cx="25146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Line 1070">
            <a:extLst>
              <a:ext uri="{FF2B5EF4-FFF2-40B4-BE49-F238E27FC236}">
                <a16:creationId xmlns:a16="http://schemas.microsoft.com/office/drawing/2014/main" id="{4ACF257D-17BF-4120-9A9E-B55366FCC281}"/>
              </a:ext>
            </a:extLst>
          </p:cNvPr>
          <p:cNvSpPr>
            <a:spLocks noChangeShapeType="1"/>
          </p:cNvSpPr>
          <p:nvPr/>
        </p:nvSpPr>
        <p:spPr bwMode="auto">
          <a:xfrm>
            <a:off x="8610600" y="5386633"/>
            <a:ext cx="0" cy="457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9" name="Line 1070">
            <a:extLst>
              <a:ext uri="{FF2B5EF4-FFF2-40B4-BE49-F238E27FC236}">
                <a16:creationId xmlns:a16="http://schemas.microsoft.com/office/drawing/2014/main" id="{37910A7A-D01E-4A78-BD19-0691EC3F29F7}"/>
              </a:ext>
            </a:extLst>
          </p:cNvPr>
          <p:cNvSpPr>
            <a:spLocks noChangeShapeType="1"/>
          </p:cNvSpPr>
          <p:nvPr/>
        </p:nvSpPr>
        <p:spPr bwMode="auto">
          <a:xfrm flipH="1">
            <a:off x="7848600" y="4624633"/>
            <a:ext cx="12192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1" name="Line 1060">
            <a:extLst>
              <a:ext uri="{FF2B5EF4-FFF2-40B4-BE49-F238E27FC236}">
                <a16:creationId xmlns:a16="http://schemas.microsoft.com/office/drawing/2014/main" id="{288D7CE8-F300-4605-AEBC-2A91C1A0DC4E}"/>
              </a:ext>
            </a:extLst>
          </p:cNvPr>
          <p:cNvSpPr>
            <a:spLocks noChangeShapeType="1"/>
          </p:cNvSpPr>
          <p:nvPr/>
        </p:nvSpPr>
        <p:spPr bwMode="auto">
          <a:xfrm>
            <a:off x="5943600" y="4700833"/>
            <a:ext cx="12954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2" name="Line 59">
            <a:extLst>
              <a:ext uri="{FF2B5EF4-FFF2-40B4-BE49-F238E27FC236}">
                <a16:creationId xmlns:a16="http://schemas.microsoft.com/office/drawing/2014/main" id="{21BBF835-CA39-4789-96CA-2123CE77AECD}"/>
              </a:ext>
            </a:extLst>
          </p:cNvPr>
          <p:cNvSpPr>
            <a:spLocks noChangeShapeType="1"/>
          </p:cNvSpPr>
          <p:nvPr/>
        </p:nvSpPr>
        <p:spPr bwMode="auto">
          <a:xfrm flipV="1">
            <a:off x="5943600" y="4700833"/>
            <a:ext cx="0" cy="11430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1070">
            <a:extLst>
              <a:ext uri="{FF2B5EF4-FFF2-40B4-BE49-F238E27FC236}">
                <a16:creationId xmlns:a16="http://schemas.microsoft.com/office/drawing/2014/main" id="{075A43D8-3C6C-46A5-9EE8-0E0C7D2AFB1D}"/>
              </a:ext>
            </a:extLst>
          </p:cNvPr>
          <p:cNvSpPr>
            <a:spLocks noChangeShapeType="1"/>
          </p:cNvSpPr>
          <p:nvPr/>
        </p:nvSpPr>
        <p:spPr bwMode="auto">
          <a:xfrm>
            <a:off x="7924800" y="5386633"/>
            <a:ext cx="0" cy="457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4" name="AutoShape 61" descr="11768207">
            <a:extLst>
              <a:ext uri="{FF2B5EF4-FFF2-40B4-BE49-F238E27FC236}">
                <a16:creationId xmlns:a16="http://schemas.microsoft.com/office/drawing/2014/main" id="{FD5286F4-664E-433A-B124-D23AC22B6D64}"/>
              </a:ext>
            </a:extLst>
          </p:cNvPr>
          <p:cNvSpPr>
            <a:spLocks noChangeAspect="1" noChangeArrowheads="1"/>
          </p:cNvSpPr>
          <p:nvPr/>
        </p:nvSpPr>
        <p:spPr bwMode="auto">
          <a:xfrm>
            <a:off x="5943600" y="37102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hangingPunct="0"/>
            <a:endParaRPr lang="en-US" altLang="en-US"/>
          </a:p>
        </p:txBody>
      </p:sp>
      <p:sp>
        <p:nvSpPr>
          <p:cNvPr id="36895" name="AutoShape 62" descr="11768207">
            <a:extLst>
              <a:ext uri="{FF2B5EF4-FFF2-40B4-BE49-F238E27FC236}">
                <a16:creationId xmlns:a16="http://schemas.microsoft.com/office/drawing/2014/main" id="{0F2B11D5-C9B1-422D-B563-0982B514778C}"/>
              </a:ext>
            </a:extLst>
          </p:cNvPr>
          <p:cNvSpPr>
            <a:spLocks noChangeAspect="1" noChangeArrowheads="1"/>
          </p:cNvSpPr>
          <p:nvPr/>
        </p:nvSpPr>
        <p:spPr bwMode="auto">
          <a:xfrm>
            <a:off x="5943600" y="37102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hangingPunct="0"/>
            <a:endParaRPr lang="en-US" altLang="en-US"/>
          </a:p>
        </p:txBody>
      </p:sp>
      <p:sp>
        <p:nvSpPr>
          <p:cNvPr id="36896" name="AutoShape 63" descr="11768207">
            <a:extLst>
              <a:ext uri="{FF2B5EF4-FFF2-40B4-BE49-F238E27FC236}">
                <a16:creationId xmlns:a16="http://schemas.microsoft.com/office/drawing/2014/main" id="{6F1A8087-BC0B-44AB-80D9-185B408008C3}"/>
              </a:ext>
            </a:extLst>
          </p:cNvPr>
          <p:cNvSpPr>
            <a:spLocks noChangeAspect="1" noChangeArrowheads="1"/>
          </p:cNvSpPr>
          <p:nvPr/>
        </p:nvSpPr>
        <p:spPr bwMode="auto">
          <a:xfrm>
            <a:off x="5943600" y="37102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hangingPunct="0"/>
            <a:endParaRPr lang="en-US" altLang="en-US"/>
          </a:p>
        </p:txBody>
      </p:sp>
      <p:sp>
        <p:nvSpPr>
          <p:cNvPr id="36900" name="Line 1060">
            <a:extLst>
              <a:ext uri="{FF2B5EF4-FFF2-40B4-BE49-F238E27FC236}">
                <a16:creationId xmlns:a16="http://schemas.microsoft.com/office/drawing/2014/main" id="{369439AB-EDF3-4EBF-90C8-2E6080A96D77}"/>
              </a:ext>
            </a:extLst>
          </p:cNvPr>
          <p:cNvSpPr>
            <a:spLocks noChangeShapeType="1"/>
          </p:cNvSpPr>
          <p:nvPr/>
        </p:nvSpPr>
        <p:spPr bwMode="auto">
          <a:xfrm>
            <a:off x="2895600" y="4243633"/>
            <a:ext cx="24384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1" name="Line 1070">
            <a:extLst>
              <a:ext uri="{FF2B5EF4-FFF2-40B4-BE49-F238E27FC236}">
                <a16:creationId xmlns:a16="http://schemas.microsoft.com/office/drawing/2014/main" id="{A232B8EF-5525-40E1-B413-0FA0E3E6FC90}"/>
              </a:ext>
            </a:extLst>
          </p:cNvPr>
          <p:cNvSpPr>
            <a:spLocks noChangeShapeType="1"/>
          </p:cNvSpPr>
          <p:nvPr/>
        </p:nvSpPr>
        <p:spPr bwMode="auto">
          <a:xfrm>
            <a:off x="2895600" y="3862633"/>
            <a:ext cx="0" cy="3810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6869" name="Group 1033">
            <a:extLst>
              <a:ext uri="{FF2B5EF4-FFF2-40B4-BE49-F238E27FC236}">
                <a16:creationId xmlns:a16="http://schemas.microsoft.com/office/drawing/2014/main" id="{52A72F6C-5CC5-431C-A3B2-7CB74533A689}"/>
              </a:ext>
            </a:extLst>
          </p:cNvPr>
          <p:cNvGrpSpPr>
            <a:grpSpLocks/>
          </p:cNvGrpSpPr>
          <p:nvPr/>
        </p:nvGrpSpPr>
        <p:grpSpPr bwMode="auto">
          <a:xfrm>
            <a:off x="8001000" y="1195633"/>
            <a:ext cx="1524000" cy="609600"/>
            <a:chOff x="192" y="1248"/>
            <a:chExt cx="816" cy="384"/>
          </a:xfrm>
        </p:grpSpPr>
        <p:sp>
          <p:nvSpPr>
            <p:cNvPr id="36926" name="Rectangle 21">
              <a:extLst>
                <a:ext uri="{FF2B5EF4-FFF2-40B4-BE49-F238E27FC236}">
                  <a16:creationId xmlns:a16="http://schemas.microsoft.com/office/drawing/2014/main" id="{9B30AA5F-09AA-4B0C-B47F-A771E56A8C20}"/>
                </a:ext>
              </a:extLst>
            </p:cNvPr>
            <p:cNvSpPr>
              <a:spLocks noChangeArrowheads="1"/>
            </p:cNvSpPr>
            <p:nvPr/>
          </p:nvSpPr>
          <p:spPr bwMode="auto">
            <a:xfrm>
              <a:off x="192" y="1279"/>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27" name="Text Box 30">
              <a:extLst>
                <a:ext uri="{FF2B5EF4-FFF2-40B4-BE49-F238E27FC236}">
                  <a16:creationId xmlns:a16="http://schemas.microsoft.com/office/drawing/2014/main" id="{33B98CFB-B4C4-4D93-9E26-1B484E0C267A}"/>
                </a:ext>
              </a:extLst>
            </p:cNvPr>
            <p:cNvSpPr txBox="1">
              <a:spLocks noChangeArrowheads="1"/>
            </p:cNvSpPr>
            <p:nvPr/>
          </p:nvSpPr>
          <p:spPr bwMode="auto">
            <a:xfrm>
              <a:off x="192" y="14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FF3399"/>
                  </a:solidFill>
                </a:rPr>
                <a:t>High Performance</a:t>
              </a:r>
              <a:endParaRPr lang="en-US" altLang="en-US" sz="1100">
                <a:solidFill>
                  <a:srgbClr val="FF3399"/>
                </a:solidFill>
              </a:endParaRPr>
            </a:p>
          </p:txBody>
        </p:sp>
        <p:sp>
          <p:nvSpPr>
            <p:cNvPr id="36928" name="Text Box 38">
              <a:extLst>
                <a:ext uri="{FF2B5EF4-FFF2-40B4-BE49-F238E27FC236}">
                  <a16:creationId xmlns:a16="http://schemas.microsoft.com/office/drawing/2014/main" id="{9873DD41-8055-4E4C-BA10-406D7E2B8033}"/>
                </a:ext>
              </a:extLst>
            </p:cNvPr>
            <p:cNvSpPr txBox="1">
              <a:spLocks noChangeArrowheads="1"/>
            </p:cNvSpPr>
            <p:nvPr/>
          </p:nvSpPr>
          <p:spPr bwMode="auto">
            <a:xfrm>
              <a:off x="192" y="12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Quinacridone Magentas</a:t>
              </a:r>
              <a:endParaRPr lang="en-US" altLang="en-US" sz="1000" b="1" dirty="0">
                <a:solidFill>
                  <a:schemeClr val="tx2"/>
                </a:solidFill>
              </a:endParaRPr>
            </a:p>
          </p:txBody>
        </p:sp>
      </p:grpSp>
      <p:grpSp>
        <p:nvGrpSpPr>
          <p:cNvPr id="36870" name="Group 1037">
            <a:extLst>
              <a:ext uri="{FF2B5EF4-FFF2-40B4-BE49-F238E27FC236}">
                <a16:creationId xmlns:a16="http://schemas.microsoft.com/office/drawing/2014/main" id="{C1A82B16-C443-45D7-919E-7017545A435E}"/>
              </a:ext>
            </a:extLst>
          </p:cNvPr>
          <p:cNvGrpSpPr>
            <a:grpSpLocks/>
          </p:cNvGrpSpPr>
          <p:nvPr/>
        </p:nvGrpSpPr>
        <p:grpSpPr bwMode="auto">
          <a:xfrm>
            <a:off x="5181600" y="1348033"/>
            <a:ext cx="1524000" cy="609600"/>
            <a:chOff x="1008" y="3552"/>
            <a:chExt cx="816" cy="384"/>
          </a:xfrm>
        </p:grpSpPr>
        <p:sp>
          <p:nvSpPr>
            <p:cNvPr id="36923" name="Rectangle 21">
              <a:extLst>
                <a:ext uri="{FF2B5EF4-FFF2-40B4-BE49-F238E27FC236}">
                  <a16:creationId xmlns:a16="http://schemas.microsoft.com/office/drawing/2014/main" id="{6AAAE15F-A79A-414D-821C-C0B130508BEB}"/>
                </a:ext>
              </a:extLst>
            </p:cNvPr>
            <p:cNvSpPr>
              <a:spLocks noChangeArrowheads="1"/>
            </p:cNvSpPr>
            <p:nvPr/>
          </p:nvSpPr>
          <p:spPr bwMode="auto">
            <a:xfrm>
              <a:off x="1008" y="3583"/>
              <a:ext cx="816" cy="353"/>
            </a:xfrm>
            <a:prstGeom prst="rect">
              <a:avLst/>
            </a:prstGeom>
            <a:solidFill>
              <a:schemeClr val="bg1">
                <a:lumMod val="95000"/>
              </a:schemeClr>
            </a:solidFill>
            <a:ln w="9525">
              <a:noFill/>
              <a:miter lim="800000"/>
              <a:headEnd/>
              <a:tailEnd/>
            </a:ln>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6924" name="Text Box 30">
              <a:extLst>
                <a:ext uri="{FF2B5EF4-FFF2-40B4-BE49-F238E27FC236}">
                  <a16:creationId xmlns:a16="http://schemas.microsoft.com/office/drawing/2014/main" id="{80117AA6-DE01-49B5-B082-063397730C9F}"/>
                </a:ext>
              </a:extLst>
            </p:cNvPr>
            <p:cNvSpPr txBox="1">
              <a:spLocks noChangeArrowheads="1"/>
            </p:cNvSpPr>
            <p:nvPr/>
          </p:nvSpPr>
          <p:spPr bwMode="auto">
            <a:xfrm>
              <a:off x="1008" y="379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dirty="0">
                  <a:solidFill>
                    <a:srgbClr val="9900CC"/>
                  </a:solidFill>
                </a:rPr>
                <a:t>High Performance</a:t>
              </a:r>
            </a:p>
          </p:txBody>
        </p:sp>
        <p:sp>
          <p:nvSpPr>
            <p:cNvPr id="36925" name="Text Box 38">
              <a:extLst>
                <a:ext uri="{FF2B5EF4-FFF2-40B4-BE49-F238E27FC236}">
                  <a16:creationId xmlns:a16="http://schemas.microsoft.com/office/drawing/2014/main" id="{2ABB4C71-5107-4132-B418-52F3F3E8CE81}"/>
                </a:ext>
              </a:extLst>
            </p:cNvPr>
            <p:cNvSpPr txBox="1">
              <a:spLocks noChangeArrowheads="1"/>
            </p:cNvSpPr>
            <p:nvPr/>
          </p:nvSpPr>
          <p:spPr bwMode="auto">
            <a:xfrm>
              <a:off x="1008" y="355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Quinacridone Violets</a:t>
              </a:r>
              <a:endParaRPr lang="en-US" altLang="en-US" sz="1000" b="1" dirty="0">
                <a:solidFill>
                  <a:schemeClr val="tx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7" name="Line 1070">
            <a:extLst>
              <a:ext uri="{FF2B5EF4-FFF2-40B4-BE49-F238E27FC236}">
                <a16:creationId xmlns:a16="http://schemas.microsoft.com/office/drawing/2014/main" id="{E0F69BA3-08FC-4BD1-BA59-EE8731FF1DB4}"/>
              </a:ext>
            </a:extLst>
          </p:cNvPr>
          <p:cNvSpPr>
            <a:spLocks noChangeShapeType="1"/>
          </p:cNvSpPr>
          <p:nvPr/>
        </p:nvSpPr>
        <p:spPr bwMode="auto">
          <a:xfrm>
            <a:off x="2590800" y="3949047"/>
            <a:ext cx="0" cy="5334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4828" name="Picture 31" descr="pigment 01">
            <a:extLst>
              <a:ext uri="{FF2B5EF4-FFF2-40B4-BE49-F238E27FC236}">
                <a16:creationId xmlns:a16="http://schemas.microsoft.com/office/drawing/2014/main" id="{06A92866-AEB7-499A-B141-B2E6A8C38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39247"/>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Line 1067">
            <a:extLst>
              <a:ext uri="{FF2B5EF4-FFF2-40B4-BE49-F238E27FC236}">
                <a16:creationId xmlns:a16="http://schemas.microsoft.com/office/drawing/2014/main" id="{636E94AB-67A1-42BD-9476-D140FF03DFAF}"/>
              </a:ext>
            </a:extLst>
          </p:cNvPr>
          <p:cNvSpPr>
            <a:spLocks noChangeShapeType="1"/>
          </p:cNvSpPr>
          <p:nvPr/>
        </p:nvSpPr>
        <p:spPr bwMode="auto">
          <a:xfrm>
            <a:off x="4800600" y="4711047"/>
            <a:ext cx="9144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063">
            <a:extLst>
              <a:ext uri="{FF2B5EF4-FFF2-40B4-BE49-F238E27FC236}">
                <a16:creationId xmlns:a16="http://schemas.microsoft.com/office/drawing/2014/main" id="{5FE66771-FBB2-4DD6-8C07-CEDC369BDDC4}"/>
              </a:ext>
            </a:extLst>
          </p:cNvPr>
          <p:cNvSpPr>
            <a:spLocks noChangeShapeType="1"/>
          </p:cNvSpPr>
          <p:nvPr/>
        </p:nvSpPr>
        <p:spPr bwMode="auto">
          <a:xfrm>
            <a:off x="3733800" y="2425047"/>
            <a:ext cx="22860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1070">
            <a:extLst>
              <a:ext uri="{FF2B5EF4-FFF2-40B4-BE49-F238E27FC236}">
                <a16:creationId xmlns:a16="http://schemas.microsoft.com/office/drawing/2014/main" id="{E424530F-D231-44C9-A07A-41C64C8DFFEB}"/>
              </a:ext>
            </a:extLst>
          </p:cNvPr>
          <p:cNvSpPr>
            <a:spLocks noChangeShapeType="1"/>
          </p:cNvSpPr>
          <p:nvPr/>
        </p:nvSpPr>
        <p:spPr bwMode="auto">
          <a:xfrm>
            <a:off x="3554691" y="3415647"/>
            <a:ext cx="0" cy="3810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18" name="Rectangle 46">
            <a:extLst>
              <a:ext uri="{FF2B5EF4-FFF2-40B4-BE49-F238E27FC236}">
                <a16:creationId xmlns:a16="http://schemas.microsoft.com/office/drawing/2014/main" id="{D216E1E8-DA73-4C62-A294-1A26D37C914F}"/>
              </a:ext>
            </a:extLst>
          </p:cNvPr>
          <p:cNvSpPr>
            <a:spLocks noGrp="1" noChangeArrowheads="1"/>
          </p:cNvSpPr>
          <p:nvPr>
            <p:ph type="ctrTitle"/>
          </p:nvPr>
        </p:nvSpPr>
        <p:spPr/>
        <p:txBody>
          <a:bodyPr/>
          <a:lstStyle/>
          <a:p>
            <a:r>
              <a:rPr lang="en-US" altLang="en-US"/>
              <a:t>Classical Organic Pigments</a:t>
            </a:r>
          </a:p>
        </p:txBody>
      </p:sp>
      <p:sp>
        <p:nvSpPr>
          <p:cNvPr id="3" name="Footer Placeholder 2">
            <a:extLst>
              <a:ext uri="{FF2B5EF4-FFF2-40B4-BE49-F238E27FC236}">
                <a16:creationId xmlns:a16="http://schemas.microsoft.com/office/drawing/2014/main" id="{5345EE55-52A2-4C1A-83B5-37922987B02C}"/>
              </a:ext>
            </a:extLst>
          </p:cNvPr>
          <p:cNvSpPr>
            <a:spLocks noGrp="1"/>
          </p:cNvSpPr>
          <p:nvPr>
            <p:ph type="ftr" sz="quarter" idx="12"/>
          </p:nvPr>
        </p:nvSpPr>
        <p:spPr/>
        <p:txBody>
          <a:bodyPr/>
          <a:lstStyle/>
          <a:p>
            <a:r>
              <a:rPr lang="en-US"/>
              <a:t>Confidential. Copyright © 2018 Sun Chemical Corporation.</a:t>
            </a:r>
            <a:endParaRPr lang="en-US" dirty="0"/>
          </a:p>
        </p:txBody>
      </p:sp>
      <p:grpSp>
        <p:nvGrpSpPr>
          <p:cNvPr id="34819" name="Group 1033">
            <a:extLst>
              <a:ext uri="{FF2B5EF4-FFF2-40B4-BE49-F238E27FC236}">
                <a16:creationId xmlns:a16="http://schemas.microsoft.com/office/drawing/2014/main" id="{27BE8C95-B2B6-43F1-A833-64ACA3C11505}"/>
              </a:ext>
            </a:extLst>
          </p:cNvPr>
          <p:cNvGrpSpPr>
            <a:grpSpLocks/>
          </p:cNvGrpSpPr>
          <p:nvPr/>
        </p:nvGrpSpPr>
        <p:grpSpPr bwMode="auto">
          <a:xfrm>
            <a:off x="8001000" y="5334000"/>
            <a:ext cx="1295400" cy="609600"/>
            <a:chOff x="192" y="1248"/>
            <a:chExt cx="816" cy="384"/>
          </a:xfrm>
        </p:grpSpPr>
        <p:sp>
          <p:nvSpPr>
            <p:cNvPr id="34855" name="Rectangle 21">
              <a:extLst>
                <a:ext uri="{FF2B5EF4-FFF2-40B4-BE49-F238E27FC236}">
                  <a16:creationId xmlns:a16="http://schemas.microsoft.com/office/drawing/2014/main" id="{054C89F0-7183-4301-81D7-FF61F01B0CA2}"/>
                </a:ext>
              </a:extLst>
            </p:cNvPr>
            <p:cNvSpPr>
              <a:spLocks noChangeArrowheads="1"/>
            </p:cNvSpPr>
            <p:nvPr/>
          </p:nvSpPr>
          <p:spPr bwMode="auto">
            <a:xfrm>
              <a:off x="192" y="1279"/>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56" name="Text Box 30">
              <a:extLst>
                <a:ext uri="{FF2B5EF4-FFF2-40B4-BE49-F238E27FC236}">
                  <a16:creationId xmlns:a16="http://schemas.microsoft.com/office/drawing/2014/main" id="{4804CD9E-D96D-47DB-ACF3-940D442BC090}"/>
                </a:ext>
              </a:extLst>
            </p:cNvPr>
            <p:cNvSpPr txBox="1">
              <a:spLocks noChangeArrowheads="1"/>
            </p:cNvSpPr>
            <p:nvPr/>
          </p:nvSpPr>
          <p:spPr bwMode="auto">
            <a:xfrm>
              <a:off x="192" y="14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D20000"/>
                  </a:solidFill>
                </a:rPr>
                <a:t>Classical Organic</a:t>
              </a:r>
              <a:endParaRPr lang="en-US" altLang="en-US" sz="1100">
                <a:solidFill>
                  <a:schemeClr val="accent2"/>
                </a:solidFill>
              </a:endParaRPr>
            </a:p>
          </p:txBody>
        </p:sp>
        <p:sp>
          <p:nvSpPr>
            <p:cNvPr id="34857" name="Text Box 38">
              <a:extLst>
                <a:ext uri="{FF2B5EF4-FFF2-40B4-BE49-F238E27FC236}">
                  <a16:creationId xmlns:a16="http://schemas.microsoft.com/office/drawing/2014/main" id="{FB961C09-FEE6-48E0-BD46-02B31A0C2CD2}"/>
                </a:ext>
              </a:extLst>
            </p:cNvPr>
            <p:cNvSpPr txBox="1">
              <a:spLocks noChangeArrowheads="1"/>
            </p:cNvSpPr>
            <p:nvPr/>
          </p:nvSpPr>
          <p:spPr bwMode="auto">
            <a:xfrm>
              <a:off x="192" y="12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a:solidFill>
                    <a:schemeClr val="bg1"/>
                  </a:solidFill>
                </a:rPr>
                <a:t>Azo Reds</a:t>
              </a:r>
              <a:endParaRPr lang="en-US" altLang="en-US" sz="1000" b="1">
                <a:solidFill>
                  <a:schemeClr val="tx2"/>
                </a:solidFill>
              </a:endParaRPr>
            </a:p>
          </p:txBody>
        </p:sp>
      </p:grpSp>
      <p:sp>
        <p:nvSpPr>
          <p:cNvPr id="34820" name="Line 1070">
            <a:extLst>
              <a:ext uri="{FF2B5EF4-FFF2-40B4-BE49-F238E27FC236}">
                <a16:creationId xmlns:a16="http://schemas.microsoft.com/office/drawing/2014/main" id="{2F11E6E0-D790-4152-854F-BEC7E5F9E99A}"/>
              </a:ext>
            </a:extLst>
          </p:cNvPr>
          <p:cNvSpPr>
            <a:spLocks noChangeShapeType="1"/>
          </p:cNvSpPr>
          <p:nvPr/>
        </p:nvSpPr>
        <p:spPr bwMode="auto">
          <a:xfrm>
            <a:off x="7543800" y="4648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23" name="Group 1055">
            <a:extLst>
              <a:ext uri="{FF2B5EF4-FFF2-40B4-BE49-F238E27FC236}">
                <a16:creationId xmlns:a16="http://schemas.microsoft.com/office/drawing/2014/main" id="{56E076A4-8EE7-43C0-822E-1820D9904458}"/>
              </a:ext>
            </a:extLst>
          </p:cNvPr>
          <p:cNvGrpSpPr>
            <a:grpSpLocks/>
          </p:cNvGrpSpPr>
          <p:nvPr/>
        </p:nvGrpSpPr>
        <p:grpSpPr bwMode="auto">
          <a:xfrm>
            <a:off x="2870200" y="2958447"/>
            <a:ext cx="1295400" cy="609600"/>
            <a:chOff x="4704" y="948"/>
            <a:chExt cx="816" cy="384"/>
          </a:xfrm>
        </p:grpSpPr>
        <p:sp>
          <p:nvSpPr>
            <p:cNvPr id="34852" name="Rectangle 21">
              <a:extLst>
                <a:ext uri="{FF2B5EF4-FFF2-40B4-BE49-F238E27FC236}">
                  <a16:creationId xmlns:a16="http://schemas.microsoft.com/office/drawing/2014/main" id="{85564FAE-A5A1-46C5-B363-2B8E6C10D9EF}"/>
                </a:ext>
              </a:extLst>
            </p:cNvPr>
            <p:cNvSpPr>
              <a:spLocks noChangeArrowheads="1"/>
            </p:cNvSpPr>
            <p:nvPr/>
          </p:nvSpPr>
          <p:spPr bwMode="auto">
            <a:xfrm>
              <a:off x="4704" y="979"/>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53" name="Text Box 30">
              <a:extLst>
                <a:ext uri="{FF2B5EF4-FFF2-40B4-BE49-F238E27FC236}">
                  <a16:creationId xmlns:a16="http://schemas.microsoft.com/office/drawing/2014/main" id="{614E1979-1491-4E04-B301-5850285F61C8}"/>
                </a:ext>
              </a:extLst>
            </p:cNvPr>
            <p:cNvSpPr txBox="1">
              <a:spLocks noChangeArrowheads="1"/>
            </p:cNvSpPr>
            <p:nvPr/>
          </p:nvSpPr>
          <p:spPr bwMode="auto">
            <a:xfrm>
              <a:off x="4704" y="11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chemeClr val="accent2"/>
                  </a:solidFill>
                </a:rPr>
                <a:t>Classical Organic</a:t>
              </a:r>
              <a:endParaRPr lang="en-US" altLang="en-US" sz="1100">
                <a:solidFill>
                  <a:schemeClr val="accent2"/>
                </a:solidFill>
              </a:endParaRPr>
            </a:p>
          </p:txBody>
        </p:sp>
        <p:sp>
          <p:nvSpPr>
            <p:cNvPr id="34854" name="Text Box 38">
              <a:extLst>
                <a:ext uri="{FF2B5EF4-FFF2-40B4-BE49-F238E27FC236}">
                  <a16:creationId xmlns:a16="http://schemas.microsoft.com/office/drawing/2014/main" id="{47C8CEB9-0D6D-46D1-A18A-05079027B570}"/>
                </a:ext>
              </a:extLst>
            </p:cNvPr>
            <p:cNvSpPr txBox="1">
              <a:spLocks noChangeArrowheads="1"/>
            </p:cNvSpPr>
            <p:nvPr/>
          </p:nvSpPr>
          <p:spPr bwMode="auto">
            <a:xfrm>
              <a:off x="4704" y="9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Azo Oranges</a:t>
              </a:r>
              <a:endParaRPr lang="en-US" altLang="en-US" sz="1000" b="1" dirty="0">
                <a:solidFill>
                  <a:schemeClr val="tx2"/>
                </a:solidFill>
              </a:endParaRPr>
            </a:p>
          </p:txBody>
        </p:sp>
      </p:grpSp>
      <p:grpSp>
        <p:nvGrpSpPr>
          <p:cNvPr id="34824" name="Group 1055">
            <a:extLst>
              <a:ext uri="{FF2B5EF4-FFF2-40B4-BE49-F238E27FC236}">
                <a16:creationId xmlns:a16="http://schemas.microsoft.com/office/drawing/2014/main" id="{532CF310-11C6-4DE8-99C0-63FDF3E01D13}"/>
              </a:ext>
            </a:extLst>
          </p:cNvPr>
          <p:cNvGrpSpPr>
            <a:grpSpLocks/>
          </p:cNvGrpSpPr>
          <p:nvPr/>
        </p:nvGrpSpPr>
        <p:grpSpPr bwMode="auto">
          <a:xfrm>
            <a:off x="1981200" y="4406247"/>
            <a:ext cx="1295400" cy="609600"/>
            <a:chOff x="4704" y="948"/>
            <a:chExt cx="816" cy="384"/>
          </a:xfrm>
        </p:grpSpPr>
        <p:sp>
          <p:nvSpPr>
            <p:cNvPr id="34849" name="Rectangle 21">
              <a:extLst>
                <a:ext uri="{FF2B5EF4-FFF2-40B4-BE49-F238E27FC236}">
                  <a16:creationId xmlns:a16="http://schemas.microsoft.com/office/drawing/2014/main" id="{D3FC6707-D8C4-4D05-AEBB-1BE0E58CB97E}"/>
                </a:ext>
              </a:extLst>
            </p:cNvPr>
            <p:cNvSpPr>
              <a:spLocks noChangeArrowheads="1"/>
            </p:cNvSpPr>
            <p:nvPr/>
          </p:nvSpPr>
          <p:spPr bwMode="auto">
            <a:xfrm>
              <a:off x="4704" y="979"/>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50" name="Text Box 30">
              <a:extLst>
                <a:ext uri="{FF2B5EF4-FFF2-40B4-BE49-F238E27FC236}">
                  <a16:creationId xmlns:a16="http://schemas.microsoft.com/office/drawing/2014/main" id="{224B6EAC-DC8E-4178-A748-7B7C63C462BB}"/>
                </a:ext>
              </a:extLst>
            </p:cNvPr>
            <p:cNvSpPr txBox="1">
              <a:spLocks noChangeArrowheads="1"/>
            </p:cNvSpPr>
            <p:nvPr/>
          </p:nvSpPr>
          <p:spPr bwMode="auto">
            <a:xfrm>
              <a:off x="4704" y="11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chemeClr val="accent2"/>
                  </a:solidFill>
                </a:rPr>
                <a:t>Classical Organic</a:t>
              </a:r>
              <a:endParaRPr lang="en-US" altLang="en-US" sz="1100">
                <a:solidFill>
                  <a:schemeClr val="accent2"/>
                </a:solidFill>
              </a:endParaRPr>
            </a:p>
          </p:txBody>
        </p:sp>
        <p:sp>
          <p:nvSpPr>
            <p:cNvPr id="34851" name="Text Box 38">
              <a:extLst>
                <a:ext uri="{FF2B5EF4-FFF2-40B4-BE49-F238E27FC236}">
                  <a16:creationId xmlns:a16="http://schemas.microsoft.com/office/drawing/2014/main" id="{3BB72250-AB48-49C6-A039-C967A91D840A}"/>
                </a:ext>
              </a:extLst>
            </p:cNvPr>
            <p:cNvSpPr txBox="1">
              <a:spLocks noChangeArrowheads="1"/>
            </p:cNvSpPr>
            <p:nvPr/>
          </p:nvSpPr>
          <p:spPr bwMode="auto">
            <a:xfrm>
              <a:off x="4704" y="9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dirty="0">
                  <a:solidFill>
                    <a:schemeClr val="bg1"/>
                  </a:solidFill>
                </a:rPr>
                <a:t>Azo Yellows</a:t>
              </a:r>
              <a:endParaRPr lang="en-US" altLang="en-US" sz="1000" b="1" dirty="0">
                <a:solidFill>
                  <a:schemeClr val="tx2"/>
                </a:solidFill>
              </a:endParaRPr>
            </a:p>
          </p:txBody>
        </p:sp>
      </p:grpSp>
      <p:grpSp>
        <p:nvGrpSpPr>
          <p:cNvPr id="34825" name="Group 1041">
            <a:extLst>
              <a:ext uri="{FF2B5EF4-FFF2-40B4-BE49-F238E27FC236}">
                <a16:creationId xmlns:a16="http://schemas.microsoft.com/office/drawing/2014/main" id="{F88E9D90-F6C6-46D6-9ADF-965E12F3D95F}"/>
              </a:ext>
            </a:extLst>
          </p:cNvPr>
          <p:cNvGrpSpPr>
            <a:grpSpLocks/>
          </p:cNvGrpSpPr>
          <p:nvPr/>
        </p:nvGrpSpPr>
        <p:grpSpPr bwMode="auto">
          <a:xfrm>
            <a:off x="3733800" y="4406247"/>
            <a:ext cx="1295400" cy="609600"/>
            <a:chOff x="2016" y="672"/>
            <a:chExt cx="816" cy="384"/>
          </a:xfrm>
        </p:grpSpPr>
        <p:sp>
          <p:nvSpPr>
            <p:cNvPr id="34846" name="Rectangle 21">
              <a:extLst>
                <a:ext uri="{FF2B5EF4-FFF2-40B4-BE49-F238E27FC236}">
                  <a16:creationId xmlns:a16="http://schemas.microsoft.com/office/drawing/2014/main" id="{9DED28AB-A457-42A8-841B-E84B59D81F18}"/>
                </a:ext>
              </a:extLst>
            </p:cNvPr>
            <p:cNvSpPr>
              <a:spLocks noChangeArrowheads="1"/>
            </p:cNvSpPr>
            <p:nvPr/>
          </p:nvSpPr>
          <p:spPr bwMode="auto">
            <a:xfrm>
              <a:off x="2016" y="703"/>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47" name="Text Box 30">
              <a:extLst>
                <a:ext uri="{FF2B5EF4-FFF2-40B4-BE49-F238E27FC236}">
                  <a16:creationId xmlns:a16="http://schemas.microsoft.com/office/drawing/2014/main" id="{4171C546-6C89-4D61-844B-FEAC654E1A5E}"/>
                </a:ext>
              </a:extLst>
            </p:cNvPr>
            <p:cNvSpPr txBox="1">
              <a:spLocks noChangeArrowheads="1"/>
            </p:cNvSpPr>
            <p:nvPr/>
          </p:nvSpPr>
          <p:spPr bwMode="auto">
            <a:xfrm>
              <a:off x="2016" y="91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9900CC"/>
                  </a:solidFill>
                </a:rPr>
                <a:t>Classical Organic</a:t>
              </a:r>
            </a:p>
          </p:txBody>
        </p:sp>
        <p:sp>
          <p:nvSpPr>
            <p:cNvPr id="34848" name="Text Box 38">
              <a:extLst>
                <a:ext uri="{FF2B5EF4-FFF2-40B4-BE49-F238E27FC236}">
                  <a16:creationId xmlns:a16="http://schemas.microsoft.com/office/drawing/2014/main" id="{AF85DAFB-03E6-4316-9281-FFBE7DF92C0C}"/>
                </a:ext>
              </a:extLst>
            </p:cNvPr>
            <p:cNvSpPr txBox="1">
              <a:spLocks noChangeArrowheads="1"/>
            </p:cNvSpPr>
            <p:nvPr/>
          </p:nvSpPr>
          <p:spPr bwMode="auto">
            <a:xfrm>
              <a:off x="2016" y="67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a:solidFill>
                    <a:schemeClr val="bg1"/>
                  </a:solidFill>
                </a:rPr>
                <a:t>Carbazole Violet</a:t>
              </a:r>
              <a:endParaRPr lang="en-US" altLang="en-US" sz="1000" b="1">
                <a:solidFill>
                  <a:schemeClr val="tx2"/>
                </a:solidFill>
              </a:endParaRPr>
            </a:p>
          </p:txBody>
        </p:sp>
      </p:grpSp>
      <p:grpSp>
        <p:nvGrpSpPr>
          <p:cNvPr id="34826" name="Group 1041">
            <a:extLst>
              <a:ext uri="{FF2B5EF4-FFF2-40B4-BE49-F238E27FC236}">
                <a16:creationId xmlns:a16="http://schemas.microsoft.com/office/drawing/2014/main" id="{D4FACCF6-88C7-4AC5-AD79-DECCFC1D1906}"/>
              </a:ext>
            </a:extLst>
          </p:cNvPr>
          <p:cNvGrpSpPr>
            <a:grpSpLocks/>
          </p:cNvGrpSpPr>
          <p:nvPr/>
        </p:nvGrpSpPr>
        <p:grpSpPr bwMode="auto">
          <a:xfrm>
            <a:off x="5715000" y="5029199"/>
            <a:ext cx="1295400" cy="609600"/>
            <a:chOff x="2016" y="672"/>
            <a:chExt cx="816" cy="384"/>
          </a:xfrm>
        </p:grpSpPr>
        <p:sp>
          <p:nvSpPr>
            <p:cNvPr id="34843" name="Rectangle 21">
              <a:extLst>
                <a:ext uri="{FF2B5EF4-FFF2-40B4-BE49-F238E27FC236}">
                  <a16:creationId xmlns:a16="http://schemas.microsoft.com/office/drawing/2014/main" id="{7FB510B9-F5D2-465E-9590-FB70F92C3B2F}"/>
                </a:ext>
              </a:extLst>
            </p:cNvPr>
            <p:cNvSpPr>
              <a:spLocks noChangeArrowheads="1"/>
            </p:cNvSpPr>
            <p:nvPr/>
          </p:nvSpPr>
          <p:spPr bwMode="auto">
            <a:xfrm>
              <a:off x="2016" y="703"/>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44" name="Text Box 30">
              <a:extLst>
                <a:ext uri="{FF2B5EF4-FFF2-40B4-BE49-F238E27FC236}">
                  <a16:creationId xmlns:a16="http://schemas.microsoft.com/office/drawing/2014/main" id="{81D7DE8A-32A3-4A28-AE19-2EB018A2760E}"/>
                </a:ext>
              </a:extLst>
            </p:cNvPr>
            <p:cNvSpPr txBox="1">
              <a:spLocks noChangeArrowheads="1"/>
            </p:cNvSpPr>
            <p:nvPr/>
          </p:nvSpPr>
          <p:spPr bwMode="auto">
            <a:xfrm>
              <a:off x="2016" y="912"/>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0000CC"/>
                  </a:solidFill>
                </a:rPr>
                <a:t>Classical Organic</a:t>
              </a:r>
            </a:p>
          </p:txBody>
        </p:sp>
        <p:sp>
          <p:nvSpPr>
            <p:cNvPr id="34845" name="Text Box 38">
              <a:extLst>
                <a:ext uri="{FF2B5EF4-FFF2-40B4-BE49-F238E27FC236}">
                  <a16:creationId xmlns:a16="http://schemas.microsoft.com/office/drawing/2014/main" id="{E75FD6F5-DB0C-4B8F-B1DA-0AFCACC40F78}"/>
                </a:ext>
              </a:extLst>
            </p:cNvPr>
            <p:cNvSpPr txBox="1">
              <a:spLocks noChangeArrowheads="1"/>
            </p:cNvSpPr>
            <p:nvPr/>
          </p:nvSpPr>
          <p:spPr bwMode="auto">
            <a:xfrm>
              <a:off x="2016" y="672"/>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a:solidFill>
                    <a:schemeClr val="bg1"/>
                  </a:solidFill>
                </a:rPr>
                <a:t>Phthalo Blue</a:t>
              </a:r>
              <a:endParaRPr lang="en-US" altLang="en-US" sz="1000" b="1">
                <a:solidFill>
                  <a:schemeClr val="tx2"/>
                </a:solidFill>
              </a:endParaRPr>
            </a:p>
          </p:txBody>
        </p:sp>
      </p:grpSp>
      <p:grpSp>
        <p:nvGrpSpPr>
          <p:cNvPr id="34827" name="Group 1033">
            <a:extLst>
              <a:ext uri="{FF2B5EF4-FFF2-40B4-BE49-F238E27FC236}">
                <a16:creationId xmlns:a16="http://schemas.microsoft.com/office/drawing/2014/main" id="{93AABE28-FBF3-4936-B068-F75CF8E14A7F}"/>
              </a:ext>
            </a:extLst>
          </p:cNvPr>
          <p:cNvGrpSpPr>
            <a:grpSpLocks/>
          </p:cNvGrpSpPr>
          <p:nvPr/>
        </p:nvGrpSpPr>
        <p:grpSpPr bwMode="auto">
          <a:xfrm>
            <a:off x="2870200" y="2120247"/>
            <a:ext cx="1295400" cy="609600"/>
            <a:chOff x="192" y="1248"/>
            <a:chExt cx="816" cy="384"/>
          </a:xfrm>
        </p:grpSpPr>
        <p:sp>
          <p:nvSpPr>
            <p:cNvPr id="34840" name="Rectangle 21">
              <a:extLst>
                <a:ext uri="{FF2B5EF4-FFF2-40B4-BE49-F238E27FC236}">
                  <a16:creationId xmlns:a16="http://schemas.microsoft.com/office/drawing/2014/main" id="{14A34BCA-E7C0-4112-A7F4-54D9892F78F7}"/>
                </a:ext>
              </a:extLst>
            </p:cNvPr>
            <p:cNvSpPr>
              <a:spLocks noChangeArrowheads="1"/>
            </p:cNvSpPr>
            <p:nvPr/>
          </p:nvSpPr>
          <p:spPr bwMode="auto">
            <a:xfrm>
              <a:off x="192" y="1279"/>
              <a:ext cx="816" cy="35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endParaRPr lang="en-US" altLang="en-US"/>
            </a:p>
          </p:txBody>
        </p:sp>
        <p:sp>
          <p:nvSpPr>
            <p:cNvPr id="34841" name="Text Box 30">
              <a:extLst>
                <a:ext uri="{FF2B5EF4-FFF2-40B4-BE49-F238E27FC236}">
                  <a16:creationId xmlns:a16="http://schemas.microsoft.com/office/drawing/2014/main" id="{E2EFEBBA-6B21-482E-B085-B237C69E55AB}"/>
                </a:ext>
              </a:extLst>
            </p:cNvPr>
            <p:cNvSpPr txBox="1">
              <a:spLocks noChangeArrowheads="1"/>
            </p:cNvSpPr>
            <p:nvPr/>
          </p:nvSpPr>
          <p:spPr bwMode="auto">
            <a:xfrm>
              <a:off x="192" y="1488"/>
              <a:ext cx="81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100" b="1">
                  <a:solidFill>
                    <a:srgbClr val="00CC00"/>
                  </a:solidFill>
                </a:rPr>
                <a:t>Classical Organic</a:t>
              </a:r>
              <a:endParaRPr lang="en-US" altLang="en-US" sz="1100">
                <a:solidFill>
                  <a:srgbClr val="00CC00"/>
                </a:solidFill>
              </a:endParaRPr>
            </a:p>
          </p:txBody>
        </p:sp>
        <p:sp>
          <p:nvSpPr>
            <p:cNvPr id="34842" name="Text Box 38">
              <a:extLst>
                <a:ext uri="{FF2B5EF4-FFF2-40B4-BE49-F238E27FC236}">
                  <a16:creationId xmlns:a16="http://schemas.microsoft.com/office/drawing/2014/main" id="{DD09B04A-E6AA-4166-A0DD-BAE9820B698B}"/>
                </a:ext>
              </a:extLst>
            </p:cNvPr>
            <p:cNvSpPr txBox="1">
              <a:spLocks noChangeArrowheads="1"/>
            </p:cNvSpPr>
            <p:nvPr/>
          </p:nvSpPr>
          <p:spPr bwMode="auto">
            <a:xfrm>
              <a:off x="192" y="1248"/>
              <a:ext cx="816" cy="1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000" b="1">
                  <a:solidFill>
                    <a:schemeClr val="bg1"/>
                  </a:solidFill>
                </a:rPr>
                <a:t>Phthalo Green</a:t>
              </a:r>
              <a:endParaRPr lang="en-US" altLang="en-US" sz="1000" b="1">
                <a:solidFill>
                  <a:schemeClr val="tx2"/>
                </a:solidFill>
              </a:endParaRPr>
            </a:p>
          </p:txBody>
        </p:sp>
      </p:grpSp>
      <p:sp>
        <p:nvSpPr>
          <p:cNvPr id="34829" name="Line 32">
            <a:extLst>
              <a:ext uri="{FF2B5EF4-FFF2-40B4-BE49-F238E27FC236}">
                <a16:creationId xmlns:a16="http://schemas.microsoft.com/office/drawing/2014/main" id="{97B7800B-B60C-451E-B92A-455BA6BFA716}"/>
              </a:ext>
            </a:extLst>
          </p:cNvPr>
          <p:cNvSpPr>
            <a:spLocks noChangeShapeType="1"/>
          </p:cNvSpPr>
          <p:nvPr/>
        </p:nvSpPr>
        <p:spPr bwMode="auto">
          <a:xfrm flipV="1">
            <a:off x="5715000" y="3110847"/>
            <a:ext cx="0" cy="16002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34">
            <a:extLst>
              <a:ext uri="{FF2B5EF4-FFF2-40B4-BE49-F238E27FC236}">
                <a16:creationId xmlns:a16="http://schemas.microsoft.com/office/drawing/2014/main" id="{BEB32BB5-31FE-4090-855C-0F8D6DA6ECA4}"/>
              </a:ext>
            </a:extLst>
          </p:cNvPr>
          <p:cNvSpPr>
            <a:spLocks noChangeShapeType="1"/>
          </p:cNvSpPr>
          <p:nvPr/>
        </p:nvSpPr>
        <p:spPr bwMode="auto">
          <a:xfrm>
            <a:off x="3554691" y="3796647"/>
            <a:ext cx="1245909"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4833" name="Picture 36" descr="pigment-india-14800">
            <a:extLst>
              <a:ext uri="{FF2B5EF4-FFF2-40B4-BE49-F238E27FC236}">
                <a16:creationId xmlns:a16="http://schemas.microsoft.com/office/drawing/2014/main" id="{3573C40D-8DF3-4980-AD4A-C14726E26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3352800"/>
            <a:ext cx="2486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Line 1063">
            <a:extLst>
              <a:ext uri="{FF2B5EF4-FFF2-40B4-BE49-F238E27FC236}">
                <a16:creationId xmlns:a16="http://schemas.microsoft.com/office/drawing/2014/main" id="{B3D8AEBF-BD62-4029-B6A0-5A626AC82588}"/>
              </a:ext>
            </a:extLst>
          </p:cNvPr>
          <p:cNvSpPr>
            <a:spLocks noChangeShapeType="1"/>
          </p:cNvSpPr>
          <p:nvPr/>
        </p:nvSpPr>
        <p:spPr bwMode="auto">
          <a:xfrm>
            <a:off x="6362700" y="4724400"/>
            <a:ext cx="14097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1070">
            <a:extLst>
              <a:ext uri="{FF2B5EF4-FFF2-40B4-BE49-F238E27FC236}">
                <a16:creationId xmlns:a16="http://schemas.microsoft.com/office/drawing/2014/main" id="{7CBCB80B-B13C-4890-AB79-C1233032692B}"/>
              </a:ext>
            </a:extLst>
          </p:cNvPr>
          <p:cNvSpPr>
            <a:spLocks noChangeShapeType="1"/>
          </p:cNvSpPr>
          <p:nvPr/>
        </p:nvSpPr>
        <p:spPr bwMode="auto">
          <a:xfrm>
            <a:off x="6362700" y="4724400"/>
            <a:ext cx="0" cy="3048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39">
            <a:extLst>
              <a:ext uri="{FF2B5EF4-FFF2-40B4-BE49-F238E27FC236}">
                <a16:creationId xmlns:a16="http://schemas.microsoft.com/office/drawing/2014/main" id="{B1610154-F86D-44CB-AB07-37F778490824}"/>
              </a:ext>
            </a:extLst>
          </p:cNvPr>
          <p:cNvSpPr>
            <a:spLocks noChangeShapeType="1"/>
          </p:cNvSpPr>
          <p:nvPr/>
        </p:nvSpPr>
        <p:spPr bwMode="auto">
          <a:xfrm>
            <a:off x="2590800" y="3949047"/>
            <a:ext cx="2362200" cy="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1070">
            <a:extLst>
              <a:ext uri="{FF2B5EF4-FFF2-40B4-BE49-F238E27FC236}">
                <a16:creationId xmlns:a16="http://schemas.microsoft.com/office/drawing/2014/main" id="{7B166B4C-CC13-47EB-A5DE-D8B2998F17A3}"/>
              </a:ext>
            </a:extLst>
          </p:cNvPr>
          <p:cNvSpPr>
            <a:spLocks noChangeShapeType="1"/>
          </p:cNvSpPr>
          <p:nvPr/>
        </p:nvSpPr>
        <p:spPr bwMode="auto">
          <a:xfrm>
            <a:off x="8686800" y="4800600"/>
            <a:ext cx="0" cy="533400"/>
          </a:xfrm>
          <a:prstGeom prst="line">
            <a:avLst/>
          </a:prstGeom>
          <a:noFill/>
          <a:ln w="95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124A661-EFCF-4B5F-8D4A-80F88EE9EE87}"/>
              </a:ext>
            </a:extLst>
          </p:cNvPr>
          <p:cNvSpPr>
            <a:spLocks noGrp="1"/>
          </p:cNvSpPr>
          <p:nvPr>
            <p:ph type="ctrTitle"/>
          </p:nvPr>
        </p:nvSpPr>
        <p:spPr/>
        <p:txBody>
          <a:bodyPr/>
          <a:lstStyle/>
          <a:p>
            <a:r>
              <a:rPr lang="en-US"/>
              <a:t>High Performance Pigments Innovations</a:t>
            </a:r>
            <a:endParaRPr lang="en-US" dirty="0"/>
          </a:p>
        </p:txBody>
      </p:sp>
      <p:graphicFrame>
        <p:nvGraphicFramePr>
          <p:cNvPr id="6" name="Diagram 5">
            <a:extLst>
              <a:ext uri="{FF2B5EF4-FFF2-40B4-BE49-F238E27FC236}">
                <a16:creationId xmlns:a16="http://schemas.microsoft.com/office/drawing/2014/main" id="{D009BBD9-3CDD-4423-A204-4DBD5DF0634E}"/>
              </a:ext>
            </a:extLst>
          </p:cNvPr>
          <p:cNvGraphicFramePr/>
          <p:nvPr>
            <p:extLst>
              <p:ext uri="{D42A27DB-BD31-4B8C-83A1-F6EECF244321}">
                <p14:modId xmlns:p14="http://schemas.microsoft.com/office/powerpoint/2010/main" val="807344141"/>
              </p:ext>
            </p:extLst>
          </p:nvPr>
        </p:nvGraphicFramePr>
        <p:xfrm>
          <a:off x="1583703" y="1011610"/>
          <a:ext cx="8759360" cy="512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E33B82A-2A8E-4C8D-BDF0-4195D92345B1}"/>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07056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1855-A933-4E90-B781-AECBB8580148}"/>
              </a:ext>
            </a:extLst>
          </p:cNvPr>
          <p:cNvSpPr>
            <a:spLocks noGrp="1"/>
          </p:cNvSpPr>
          <p:nvPr>
            <p:ph type="ctrTitle"/>
          </p:nvPr>
        </p:nvSpPr>
        <p:spPr/>
        <p:txBody>
          <a:bodyPr/>
          <a:lstStyle/>
          <a:p>
            <a:r>
              <a:rPr lang="en-US"/>
              <a:t>Organic Pigment Technology</a:t>
            </a:r>
            <a:endParaRPr lang="en-US" dirty="0"/>
          </a:p>
        </p:txBody>
      </p:sp>
      <p:sp>
        <p:nvSpPr>
          <p:cNvPr id="4" name="Text Placeholder 3">
            <a:extLst>
              <a:ext uri="{FF2B5EF4-FFF2-40B4-BE49-F238E27FC236}">
                <a16:creationId xmlns:a16="http://schemas.microsoft.com/office/drawing/2014/main" id="{A6571B27-2873-47A4-9E09-F7EF1B956749}"/>
              </a:ext>
            </a:extLst>
          </p:cNvPr>
          <p:cNvSpPr>
            <a:spLocks noGrp="1"/>
          </p:cNvSpPr>
          <p:nvPr>
            <p:ph type="body" sz="quarter" idx="11"/>
          </p:nvPr>
        </p:nvSpPr>
        <p:spPr>
          <a:xfrm>
            <a:off x="1592262" y="1368425"/>
            <a:ext cx="7874389" cy="659647"/>
          </a:xfrm>
        </p:spPr>
        <p:txBody>
          <a:bodyPr/>
          <a:lstStyle/>
          <a:p>
            <a:r>
              <a:rPr lang="en-US"/>
              <a:t>Physics and Physical Chemistry are key to understanding organic pigments and color</a:t>
            </a:r>
            <a:endParaRPr lang="en-US" dirty="0"/>
          </a:p>
        </p:txBody>
      </p:sp>
      <p:graphicFrame>
        <p:nvGraphicFramePr>
          <p:cNvPr id="13" name="Diagram 12">
            <a:extLst>
              <a:ext uri="{FF2B5EF4-FFF2-40B4-BE49-F238E27FC236}">
                <a16:creationId xmlns:a16="http://schemas.microsoft.com/office/drawing/2014/main" id="{141E7866-5403-48D7-A135-370B478986CF}"/>
              </a:ext>
            </a:extLst>
          </p:cNvPr>
          <p:cNvGraphicFramePr/>
          <p:nvPr>
            <p:extLst>
              <p:ext uri="{D42A27DB-BD31-4B8C-83A1-F6EECF244321}">
                <p14:modId xmlns:p14="http://schemas.microsoft.com/office/powerpoint/2010/main" val="2020907659"/>
              </p:ext>
            </p:extLst>
          </p:nvPr>
        </p:nvGraphicFramePr>
        <p:xfrm>
          <a:off x="1592262" y="2384887"/>
          <a:ext cx="8567738" cy="375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F8574D1-B74F-4EB1-AA70-F6F54BDADCCC}"/>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304988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632831" y="2537734"/>
            <a:ext cx="2686050" cy="55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57175" indent="-257175" defTabSz="685800">
              <a:buNone/>
              <a:defRPr/>
            </a:pPr>
            <a:r>
              <a:rPr lang="en-US" sz="1800" b="1" kern="0" dirty="0">
                <a:solidFill>
                  <a:srgbClr val="7F7F7F"/>
                </a:solidFill>
                <a:latin typeface="Arial" panose="020B0604020202020204" pitchFamily="34" charset="0"/>
                <a:cs typeface="Arial" panose="020B0604020202020204" pitchFamily="34" charset="0"/>
              </a:rPr>
              <a:t>Primary Particle</a:t>
            </a:r>
          </a:p>
        </p:txBody>
      </p:sp>
      <p:sp>
        <p:nvSpPr>
          <p:cNvPr id="70660" name="AutoShape 4"/>
          <p:cNvSpPr>
            <a:spLocks noChangeArrowheads="1"/>
          </p:cNvSpPr>
          <p:nvPr/>
        </p:nvSpPr>
        <p:spPr bwMode="auto">
          <a:xfrm rot="3360000">
            <a:off x="4664870" y="2740819"/>
            <a:ext cx="390525" cy="1252538"/>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1" name="AutoShape 5"/>
          <p:cNvSpPr>
            <a:spLocks noChangeArrowheads="1"/>
          </p:cNvSpPr>
          <p:nvPr/>
        </p:nvSpPr>
        <p:spPr bwMode="auto">
          <a:xfrm>
            <a:off x="3986214" y="4633914"/>
            <a:ext cx="39052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2" name="AutoShape 6"/>
          <p:cNvSpPr>
            <a:spLocks noChangeArrowheads="1"/>
          </p:cNvSpPr>
          <p:nvPr/>
        </p:nvSpPr>
        <p:spPr bwMode="auto">
          <a:xfrm>
            <a:off x="4443414" y="4519614"/>
            <a:ext cx="33337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3" name="AutoShape 7"/>
          <p:cNvSpPr>
            <a:spLocks noChangeArrowheads="1"/>
          </p:cNvSpPr>
          <p:nvPr/>
        </p:nvSpPr>
        <p:spPr bwMode="auto">
          <a:xfrm>
            <a:off x="4443414" y="4919664"/>
            <a:ext cx="33337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4" name="AutoShape 8"/>
          <p:cNvSpPr>
            <a:spLocks noChangeArrowheads="1"/>
          </p:cNvSpPr>
          <p:nvPr/>
        </p:nvSpPr>
        <p:spPr bwMode="auto">
          <a:xfrm>
            <a:off x="4214814" y="4862514"/>
            <a:ext cx="21907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5" name="AutoShape 9"/>
          <p:cNvSpPr>
            <a:spLocks noChangeArrowheads="1"/>
          </p:cNvSpPr>
          <p:nvPr/>
        </p:nvSpPr>
        <p:spPr bwMode="auto">
          <a:xfrm>
            <a:off x="4786314" y="4233864"/>
            <a:ext cx="27622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6" name="AutoShape 10"/>
          <p:cNvSpPr>
            <a:spLocks noChangeArrowheads="1"/>
          </p:cNvSpPr>
          <p:nvPr/>
        </p:nvSpPr>
        <p:spPr bwMode="auto">
          <a:xfrm>
            <a:off x="4329114" y="4176714"/>
            <a:ext cx="276225" cy="73342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7" name="AutoShape 11"/>
          <p:cNvSpPr>
            <a:spLocks noChangeArrowheads="1"/>
          </p:cNvSpPr>
          <p:nvPr/>
        </p:nvSpPr>
        <p:spPr bwMode="auto">
          <a:xfrm rot="1920000">
            <a:off x="6386514" y="3090864"/>
            <a:ext cx="27622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8" name="AutoShape 12"/>
          <p:cNvSpPr>
            <a:spLocks noChangeArrowheads="1"/>
          </p:cNvSpPr>
          <p:nvPr/>
        </p:nvSpPr>
        <p:spPr bwMode="auto">
          <a:xfrm rot="-1260000">
            <a:off x="6729414" y="3548064"/>
            <a:ext cx="276225" cy="73342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69" name="AutoShape 13"/>
          <p:cNvSpPr>
            <a:spLocks noChangeArrowheads="1"/>
          </p:cNvSpPr>
          <p:nvPr/>
        </p:nvSpPr>
        <p:spPr bwMode="auto">
          <a:xfrm>
            <a:off x="7015164" y="3205164"/>
            <a:ext cx="219075" cy="5619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70" name="AutoShape 14"/>
          <p:cNvSpPr>
            <a:spLocks noChangeArrowheads="1"/>
          </p:cNvSpPr>
          <p:nvPr/>
        </p:nvSpPr>
        <p:spPr bwMode="auto">
          <a:xfrm rot="-3180000">
            <a:off x="7472364" y="3319464"/>
            <a:ext cx="333375" cy="7905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71" name="AutoShape 15"/>
          <p:cNvSpPr>
            <a:spLocks noChangeArrowheads="1"/>
          </p:cNvSpPr>
          <p:nvPr/>
        </p:nvSpPr>
        <p:spPr bwMode="auto">
          <a:xfrm rot="-2040000">
            <a:off x="7300914" y="3719514"/>
            <a:ext cx="333375" cy="73342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70672" name="AutoShape 16"/>
          <p:cNvSpPr>
            <a:spLocks noChangeArrowheads="1"/>
          </p:cNvSpPr>
          <p:nvPr/>
        </p:nvSpPr>
        <p:spPr bwMode="auto">
          <a:xfrm rot="1200000">
            <a:off x="6843714" y="2862264"/>
            <a:ext cx="847725" cy="333375"/>
          </a:xfrm>
          <a:prstGeom prst="cube">
            <a:avLst>
              <a:gd name="adj" fmla="val 24986"/>
            </a:avLst>
          </a:prstGeom>
          <a:solidFill>
            <a:srgbClr val="00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endParaRPr lang="en-US" altLang="en-US" sz="1350">
              <a:solidFill>
                <a:srgbClr val="000000"/>
              </a:solidFill>
              <a:cs typeface="Arial" panose="020B0604020202020204" pitchFamily="34" charset="0"/>
            </a:endParaRPr>
          </a:p>
        </p:txBody>
      </p:sp>
      <p:sp>
        <p:nvSpPr>
          <p:cNvPr id="19" name="Rectangle 17"/>
          <p:cNvSpPr>
            <a:spLocks noChangeArrowheads="1"/>
          </p:cNvSpPr>
          <p:nvPr/>
        </p:nvSpPr>
        <p:spPr bwMode="auto">
          <a:xfrm>
            <a:off x="6617551" y="4436270"/>
            <a:ext cx="1547700"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lgn="ctr" defTabSz="685800">
              <a:defRPr/>
            </a:pPr>
            <a:r>
              <a:rPr lang="en-US" b="1" kern="0" dirty="0">
                <a:solidFill>
                  <a:srgbClr val="7F7F7F"/>
                </a:solidFill>
                <a:latin typeface="Arial" panose="020B0604020202020204" pitchFamily="34" charset="0"/>
                <a:cs typeface="Arial" panose="020B0604020202020204" pitchFamily="34" charset="0"/>
              </a:rPr>
              <a:t>Agglomerate</a:t>
            </a:r>
          </a:p>
        </p:txBody>
      </p:sp>
      <p:sp>
        <p:nvSpPr>
          <p:cNvPr id="20" name="Rectangle 18"/>
          <p:cNvSpPr>
            <a:spLocks noChangeArrowheads="1"/>
          </p:cNvSpPr>
          <p:nvPr/>
        </p:nvSpPr>
        <p:spPr bwMode="auto">
          <a:xfrm>
            <a:off x="5040085" y="5179220"/>
            <a:ext cx="1278396"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lgn="ctr" defTabSz="685800">
              <a:defRPr/>
            </a:pPr>
            <a:r>
              <a:rPr lang="en-US" b="1" kern="0" dirty="0">
                <a:solidFill>
                  <a:srgbClr val="7F7F7F"/>
                </a:solidFill>
                <a:latin typeface="Arial" panose="020B0604020202020204" pitchFamily="34" charset="0"/>
                <a:cs typeface="Arial" panose="020B0604020202020204" pitchFamily="34" charset="0"/>
              </a:rPr>
              <a:t>Aggregate</a:t>
            </a:r>
          </a:p>
        </p:txBody>
      </p:sp>
      <p:sp>
        <p:nvSpPr>
          <p:cNvPr id="70675" name="Title 1"/>
          <p:cNvSpPr>
            <a:spLocks noGrp="1"/>
          </p:cNvSpPr>
          <p:nvPr>
            <p:ph type="ctrTitle"/>
          </p:nvPr>
        </p:nvSpPr>
        <p:spPr/>
        <p:txBody>
          <a:bodyPr/>
          <a:lstStyle/>
          <a:p>
            <a:r>
              <a:rPr lang="en-US" altLang="en-US"/>
              <a:t>Pigment Particles</a:t>
            </a:r>
            <a:endParaRPr lang="en-US" altLang="en-US" dirty="0"/>
          </a:p>
        </p:txBody>
      </p:sp>
      <p:sp>
        <p:nvSpPr>
          <p:cNvPr id="3" name="Text Placeholder 2">
            <a:extLst>
              <a:ext uri="{FF2B5EF4-FFF2-40B4-BE49-F238E27FC236}">
                <a16:creationId xmlns:a16="http://schemas.microsoft.com/office/drawing/2014/main" id="{5F387E26-9AF9-451E-9DD4-859087EC7B92}"/>
              </a:ext>
            </a:extLst>
          </p:cNvPr>
          <p:cNvSpPr>
            <a:spLocks noGrp="1"/>
          </p:cNvSpPr>
          <p:nvPr>
            <p:ph type="body" sz="quarter" idx="11"/>
          </p:nvPr>
        </p:nvSpPr>
        <p:spPr/>
        <p:txBody>
          <a:bodyPr/>
          <a:lstStyle/>
          <a:p>
            <a:r>
              <a:rPr lang="en-US"/>
              <a:t>Particle Associations</a:t>
            </a:r>
          </a:p>
          <a:p>
            <a:endParaRPr lang="en-US" dirty="0"/>
          </a:p>
        </p:txBody>
      </p:sp>
      <p:sp>
        <p:nvSpPr>
          <p:cNvPr id="4" name="Footer Placeholder 3">
            <a:extLst>
              <a:ext uri="{FF2B5EF4-FFF2-40B4-BE49-F238E27FC236}">
                <a16:creationId xmlns:a16="http://schemas.microsoft.com/office/drawing/2014/main" id="{ABDC874F-E037-43BA-BF91-7A6B81CF2215}"/>
              </a:ext>
            </a:extLst>
          </p:cNvPr>
          <p:cNvSpPr>
            <a:spLocks noGrp="1"/>
          </p:cNvSpPr>
          <p:nvPr>
            <p:ph type="ftr" sz="quarter" idx="12"/>
          </p:nvPr>
        </p:nvSpPr>
        <p:spPr/>
        <p:txBody>
          <a:bodyPr/>
          <a:lstStyle/>
          <a:p>
            <a:r>
              <a:rPr lang="en-US"/>
              <a:t>Confidential. Copyright © 2018 Sun Chemical Corporation.</a:t>
            </a:r>
            <a:endParaRPr lang="en-US" dirty="0"/>
          </a:p>
        </p:txBody>
      </p:sp>
    </p:spTree>
    <p:extLst>
      <p:ext uri="{BB962C8B-B14F-4D97-AF65-F5344CB8AC3E}">
        <p14:creationId xmlns:p14="http://schemas.microsoft.com/office/powerpoint/2010/main" val="2834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un Master">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F0000"/>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yearTemplate.potx" id="{B48E9174-CB44-4153-A4EF-B4F5D7529BA1}" vid="{B2D5D04B-9539-485A-874B-18890BB0A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200yearTemplate</Template>
  <TotalTime>591</TotalTime>
  <Words>1143</Words>
  <Application>Microsoft Office PowerPoint</Application>
  <PresentationFormat>Widescreen</PresentationFormat>
  <Paragraphs>191</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Sun Master</vt:lpstr>
      <vt:lpstr>Future of Paints:  Innovations in High Performance Pigments and Manufacturing  </vt:lpstr>
      <vt:lpstr>Innovations in HPP and manufacturing for coatings </vt:lpstr>
      <vt:lpstr>Coatings by application: Architectural dominant </vt:lpstr>
      <vt:lpstr>Pigment Innovations for coatings </vt:lpstr>
      <vt:lpstr>High Performance Organic Pigments</vt:lpstr>
      <vt:lpstr>Classical Organic Pigments</vt:lpstr>
      <vt:lpstr>High Performance Pigments Innovations</vt:lpstr>
      <vt:lpstr>Organic Pigment Technology</vt:lpstr>
      <vt:lpstr>Pigment Particles</vt:lpstr>
      <vt:lpstr>Pigment Particles</vt:lpstr>
      <vt:lpstr>Pigment HPP and Classical Innovations</vt:lpstr>
      <vt:lpstr>Classes of Organic Pigments</vt:lpstr>
      <vt:lpstr>High Performance Pigments</vt:lpstr>
      <vt:lpstr>Yellow 74: 272-4615</vt:lpstr>
      <vt:lpstr>Classes of Organic Blue Pigments</vt:lpstr>
      <vt:lpstr>Palomar Blue 15: 248-4848</vt:lpstr>
      <vt:lpstr>Bushy Park, SC, USA</vt:lpstr>
      <vt:lpstr>Muskegon, MI, USA</vt:lpstr>
      <vt:lpstr>Sustainability: Cooperation and Resource Management</vt:lpstr>
      <vt:lpstr>Yellow 74 Sustainability: Engineering Solutions</vt:lpstr>
      <vt:lpstr>Innovations in HPP and manufacturing for coatings </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Chakrabarti, Nilanjan</dc:creator>
  <cp:lastModifiedBy>Chakrabarti, Nilanjan</cp:lastModifiedBy>
  <cp:revision>132</cp:revision>
  <cp:lastPrinted>2018-08-31T12:41:29Z</cp:lastPrinted>
  <dcterms:created xsi:type="dcterms:W3CDTF">2018-08-22T19:14:59Z</dcterms:created>
  <dcterms:modified xsi:type="dcterms:W3CDTF">2018-09-07T18:41:58Z</dcterms:modified>
</cp:coreProperties>
</file>